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 bookmarkIdSeed="2">
  <p:sldMasterIdLst>
    <p:sldMasterId id="2147483659" r:id="rId4"/>
  </p:sldMasterIdLst>
  <p:notesMasterIdLst>
    <p:notesMasterId r:id="rId25"/>
  </p:notesMasterIdLst>
  <p:sldIdLst>
    <p:sldId id="293" r:id="rId5"/>
    <p:sldId id="383" r:id="rId6"/>
    <p:sldId id="369" r:id="rId7"/>
    <p:sldId id="360" r:id="rId8"/>
    <p:sldId id="378" r:id="rId9"/>
    <p:sldId id="407" r:id="rId10"/>
    <p:sldId id="413" r:id="rId11"/>
    <p:sldId id="415" r:id="rId12"/>
    <p:sldId id="416" r:id="rId13"/>
    <p:sldId id="418" r:id="rId14"/>
    <p:sldId id="419" r:id="rId15"/>
    <p:sldId id="421" r:id="rId16"/>
    <p:sldId id="423" r:id="rId17"/>
    <p:sldId id="424" r:id="rId18"/>
    <p:sldId id="425" r:id="rId19"/>
    <p:sldId id="387" r:id="rId20"/>
    <p:sldId id="408" r:id="rId21"/>
    <p:sldId id="426" r:id="rId22"/>
    <p:sldId id="427" r:id="rId23"/>
    <p:sldId id="414" r:id="rId24"/>
  </p:sldIdLst>
  <p:sldSz cx="9144000" cy="5143500" type="screen16x9"/>
  <p:notesSz cx="6797675" cy="9926638"/>
  <p:embeddedFontLst>
    <p:embeddedFont>
      <p:font typeface="EB Garamond" panose="00000500000000000000" pitchFamily="2" charset="0"/>
      <p:regular r:id="rId26"/>
      <p:bold r:id="rId27"/>
      <p:italic r:id="rId28"/>
      <p:boldItalic r:id="rId29"/>
    </p:embeddedFont>
    <p:embeddedFont>
      <p:font typeface="Montserrat ExtraBold" panose="00000900000000000000" pitchFamily="2" charset="0"/>
      <p:bold r:id="rId30"/>
      <p:boldItalic r:id="rId31"/>
    </p:embeddedFont>
    <p:embeddedFont>
      <p:font typeface="Segoe UI" panose="020B0502040204020203" pitchFamily="34" charset="0"/>
      <p:regular r:id="rId32"/>
      <p:bold r:id="rId33"/>
      <p:italic r:id="rId34"/>
      <p:boldItalic r:id="rId35"/>
    </p:embeddedFont>
    <p:embeddedFont>
      <p:font typeface="Squada One" panose="020B060402020202020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8D"/>
    <a:srgbClr val="9AD7D2"/>
    <a:srgbClr val="489FAA"/>
    <a:srgbClr val="74C1B9"/>
    <a:srgbClr val="4CB6C1"/>
    <a:srgbClr val="CCFFCC"/>
    <a:srgbClr val="9999FF"/>
    <a:srgbClr val="FF9999"/>
    <a:srgbClr val="CCCC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72B7C0-55A8-4F9F-83E6-B8DE30BEB723}">
  <a:tblStyle styleId="{0D72B7C0-55A8-4F9F-83E6-B8DE30BEB7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2932" autoAdjust="0"/>
  </p:normalViewPr>
  <p:slideViewPr>
    <p:cSldViewPr snapToGrid="0">
      <p:cViewPr varScale="1">
        <p:scale>
          <a:sx n="73" d="100"/>
          <a:sy n="73" d="100"/>
        </p:scale>
        <p:origin x="1068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2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85297435304863"/>
          <c:y val="2.5551684088269456E-2"/>
          <c:w val="0.87714697612483972"/>
          <c:h val="0.699970735365396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Feuil1!$C$5:$C$31</c:f>
              <c:strCache>
                <c:ptCount val="27"/>
                <c:pt idx="0">
                  <c:v>Réglage consigne de température</c:v>
                </c:pt>
                <c:pt idx="1">
                  <c:v>Arret ventilation en inoccupation</c:v>
                </c:pt>
                <c:pt idx="2">
                  <c:v>Arret chauffage en inoccupation</c:v>
                </c:pt>
                <c:pt idx="3">
                  <c:v>Visite MDE chauffage</c:v>
                </c:pt>
                <c:pt idx="4">
                  <c:v>Référent sobriété</c:v>
                </c:pt>
                <c:pt idx="5">
                  <c:v>Consigne de Clim à 26 °C</c:v>
                </c:pt>
                <c:pt idx="6">
                  <c:v>Extinction nocturne EP</c:v>
                </c:pt>
                <c:pt idx="7">
                  <c:v>Dispositif hydro-économes</c:v>
                </c:pt>
                <c:pt idx="8">
                  <c:v>Visite MDE clim</c:v>
                </c:pt>
                <c:pt idx="9">
                  <c:v>Rénover l'EP</c:v>
                </c:pt>
                <c:pt idx="10">
                  <c:v>Eclairage intérieur LED et détection</c:v>
                </c:pt>
                <c:pt idx="11">
                  <c:v>Eclairage commerce: - de Puissance</c:v>
                </c:pt>
                <c:pt idx="12">
                  <c:v>Arret clim en innocupation</c:v>
                </c:pt>
                <c:pt idx="13">
                  <c:v>PISCINES: réduit CTA</c:v>
                </c:pt>
                <c:pt idx="14">
                  <c:v>Coupure ECS lave main</c:v>
                </c:pt>
                <c:pt idx="15">
                  <c:v>Eclairage parkings LED et détection</c:v>
                </c:pt>
                <c:pt idx="16">
                  <c:v>Arret répartiteurs informatique</c:v>
                </c:pt>
                <c:pt idx="17">
                  <c:v>Réglages chambres froides cuisine</c:v>
                </c:pt>
                <c:pt idx="18">
                  <c:v>Fermeture meuble réfrigérés</c:v>
                </c:pt>
                <c:pt idx="19">
                  <c:v>PISCINES : Baisse 1°C bassin</c:v>
                </c:pt>
                <c:pt idx="20">
                  <c:v>Coupure éclairage ext bâti</c:v>
                </c:pt>
                <c:pt idx="21">
                  <c:v>Extinction panneaux PUB</c:v>
                </c:pt>
                <c:pt idx="22">
                  <c:v>Mise en veille autco photocopieur</c:v>
                </c:pt>
                <c:pt idx="23">
                  <c:v>PISCINES: réduit pompes</c:v>
                </c:pt>
                <c:pt idx="24">
                  <c:v>clim 27°C locaux informatique</c:v>
                </c:pt>
                <c:pt idx="25">
                  <c:v>arret distributeurs boissons</c:v>
                </c:pt>
                <c:pt idx="26">
                  <c:v>Extinction écrans numériques</c:v>
                </c:pt>
              </c:strCache>
            </c:strRef>
          </c:cat>
          <c:val>
            <c:numRef>
              <c:f>Feuil1!$D$5:$D$31</c:f>
              <c:numCache>
                <c:formatCode>#\ ##0" GWh"</c:formatCode>
                <c:ptCount val="27"/>
                <c:pt idx="0">
                  <c:v>22000</c:v>
                </c:pt>
                <c:pt idx="1">
                  <c:v>18000</c:v>
                </c:pt>
                <c:pt idx="2">
                  <c:v>6100</c:v>
                </c:pt>
                <c:pt idx="3">
                  <c:v>6000</c:v>
                </c:pt>
                <c:pt idx="4">
                  <c:v>5000</c:v>
                </c:pt>
                <c:pt idx="5">
                  <c:v>2900</c:v>
                </c:pt>
                <c:pt idx="6">
                  <c:v>2500</c:v>
                </c:pt>
                <c:pt idx="7">
                  <c:v>1800</c:v>
                </c:pt>
                <c:pt idx="8">
                  <c:v>1500</c:v>
                </c:pt>
                <c:pt idx="9">
                  <c:v>1000</c:v>
                </c:pt>
                <c:pt idx="10">
                  <c:v>900</c:v>
                </c:pt>
                <c:pt idx="11">
                  <c:v>900</c:v>
                </c:pt>
                <c:pt idx="12">
                  <c:v>780</c:v>
                </c:pt>
                <c:pt idx="13">
                  <c:v>700</c:v>
                </c:pt>
                <c:pt idx="14">
                  <c:v>450</c:v>
                </c:pt>
                <c:pt idx="15">
                  <c:v>200</c:v>
                </c:pt>
                <c:pt idx="16">
                  <c:v>200</c:v>
                </c:pt>
                <c:pt idx="17">
                  <c:v>200</c:v>
                </c:pt>
                <c:pt idx="18">
                  <c:v>200</c:v>
                </c:pt>
                <c:pt idx="19">
                  <c:v>200</c:v>
                </c:pt>
                <c:pt idx="20">
                  <c:v>150</c:v>
                </c:pt>
                <c:pt idx="21">
                  <c:v>110</c:v>
                </c:pt>
                <c:pt idx="22">
                  <c:v>100</c:v>
                </c:pt>
                <c:pt idx="23">
                  <c:v>100</c:v>
                </c:pt>
                <c:pt idx="24">
                  <c:v>75</c:v>
                </c:pt>
                <c:pt idx="25">
                  <c:v>60</c:v>
                </c:pt>
                <c:pt idx="26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52-44E1-BFB7-A5DF2FE761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64"/>
        <c:axId val="1068014544"/>
        <c:axId val="1068015792"/>
      </c:barChart>
      <c:catAx>
        <c:axId val="106801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68015792"/>
        <c:crosses val="autoZero"/>
        <c:auto val="1"/>
        <c:lblAlgn val="ctr"/>
        <c:lblOffset val="100"/>
        <c:noMultiLvlLbl val="0"/>
      </c:catAx>
      <c:valAx>
        <c:axId val="1068015792"/>
        <c:scaling>
          <c:orientation val="minMax"/>
          <c:max val="22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\ ##0&quot; GWh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6801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85297435304863"/>
          <c:y val="2.5551684088269456E-2"/>
          <c:w val="0.87714697612483972"/>
          <c:h val="0.699970735365396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89FA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46-481D-BAFC-87E489C388B9}"/>
              </c:ext>
            </c:extLst>
          </c:dPt>
          <c:dPt>
            <c:idx val="1"/>
            <c:invertIfNegative val="0"/>
            <c:bubble3D val="0"/>
            <c:spPr>
              <a:solidFill>
                <a:srgbClr val="489FA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A46-481D-BAFC-87E489C388B9}"/>
              </c:ext>
            </c:extLst>
          </c:dPt>
          <c:cat>
            <c:strRef>
              <c:f>Feuil1!$C$5:$C$31</c:f>
              <c:strCache>
                <c:ptCount val="27"/>
                <c:pt idx="0">
                  <c:v>Réglage consigne de température</c:v>
                </c:pt>
                <c:pt idx="1">
                  <c:v>Arret ventilation en inoccupation</c:v>
                </c:pt>
                <c:pt idx="2">
                  <c:v>Arret chauffage en inoccupation</c:v>
                </c:pt>
                <c:pt idx="3">
                  <c:v>Visite MDE chauffage</c:v>
                </c:pt>
                <c:pt idx="4">
                  <c:v>Référent sobriété</c:v>
                </c:pt>
                <c:pt idx="5">
                  <c:v>Consigne de Clim à 26 °C</c:v>
                </c:pt>
                <c:pt idx="6">
                  <c:v>Extinction nocturne EP</c:v>
                </c:pt>
                <c:pt idx="7">
                  <c:v>Dispositif hydro-économes</c:v>
                </c:pt>
                <c:pt idx="8">
                  <c:v>Visite MDE clim</c:v>
                </c:pt>
                <c:pt idx="9">
                  <c:v>Rénover l'EP</c:v>
                </c:pt>
                <c:pt idx="10">
                  <c:v>Eclairage intérieur LED et détection</c:v>
                </c:pt>
                <c:pt idx="11">
                  <c:v>Eclairage commerce: - de Puissance</c:v>
                </c:pt>
                <c:pt idx="12">
                  <c:v>Arret clim en innocupation</c:v>
                </c:pt>
                <c:pt idx="13">
                  <c:v>PISCINES: réduit CTA</c:v>
                </c:pt>
                <c:pt idx="14">
                  <c:v>Coupure ECS lave main</c:v>
                </c:pt>
                <c:pt idx="15">
                  <c:v>Eclairage parkings LED et détection</c:v>
                </c:pt>
                <c:pt idx="16">
                  <c:v>Arret répartiteurs informatique</c:v>
                </c:pt>
                <c:pt idx="17">
                  <c:v>Réglages chambres froides cuisine</c:v>
                </c:pt>
                <c:pt idx="18">
                  <c:v>Fermeture meuble réfrigérés</c:v>
                </c:pt>
                <c:pt idx="19">
                  <c:v>PISCINES : Baisse 1°C bassin</c:v>
                </c:pt>
                <c:pt idx="20">
                  <c:v>Coupure éclairage ext bâti</c:v>
                </c:pt>
                <c:pt idx="21">
                  <c:v>Extinction panneaux PUB</c:v>
                </c:pt>
                <c:pt idx="22">
                  <c:v>Mise en veille autco photocopieur</c:v>
                </c:pt>
                <c:pt idx="23">
                  <c:v>PISCINES: réduit pompes</c:v>
                </c:pt>
                <c:pt idx="24">
                  <c:v>clim 27°C locaux informatique</c:v>
                </c:pt>
                <c:pt idx="25">
                  <c:v>arret distributeurs boissons</c:v>
                </c:pt>
                <c:pt idx="26">
                  <c:v>Extinction écrans numériques</c:v>
                </c:pt>
              </c:strCache>
            </c:strRef>
          </c:cat>
          <c:val>
            <c:numRef>
              <c:f>Feuil1!$D$5:$D$31</c:f>
              <c:numCache>
                <c:formatCode>#\ ##0" GWh"</c:formatCode>
                <c:ptCount val="27"/>
                <c:pt idx="0">
                  <c:v>22000</c:v>
                </c:pt>
                <c:pt idx="1">
                  <c:v>18000</c:v>
                </c:pt>
                <c:pt idx="2">
                  <c:v>6100</c:v>
                </c:pt>
                <c:pt idx="3">
                  <c:v>6000</c:v>
                </c:pt>
                <c:pt idx="4">
                  <c:v>5000</c:v>
                </c:pt>
                <c:pt idx="5">
                  <c:v>2900</c:v>
                </c:pt>
                <c:pt idx="6">
                  <c:v>2500</c:v>
                </c:pt>
                <c:pt idx="7">
                  <c:v>1800</c:v>
                </c:pt>
                <c:pt idx="8">
                  <c:v>1500</c:v>
                </c:pt>
                <c:pt idx="9">
                  <c:v>1000</c:v>
                </c:pt>
                <c:pt idx="10">
                  <c:v>900</c:v>
                </c:pt>
                <c:pt idx="11">
                  <c:v>900</c:v>
                </c:pt>
                <c:pt idx="12">
                  <c:v>780</c:v>
                </c:pt>
                <c:pt idx="13">
                  <c:v>700</c:v>
                </c:pt>
                <c:pt idx="14">
                  <c:v>450</c:v>
                </c:pt>
                <c:pt idx="15">
                  <c:v>200</c:v>
                </c:pt>
                <c:pt idx="16">
                  <c:v>200</c:v>
                </c:pt>
                <c:pt idx="17">
                  <c:v>200</c:v>
                </c:pt>
                <c:pt idx="18">
                  <c:v>200</c:v>
                </c:pt>
                <c:pt idx="19">
                  <c:v>200</c:v>
                </c:pt>
                <c:pt idx="20">
                  <c:v>150</c:v>
                </c:pt>
                <c:pt idx="21">
                  <c:v>110</c:v>
                </c:pt>
                <c:pt idx="22">
                  <c:v>100</c:v>
                </c:pt>
                <c:pt idx="23">
                  <c:v>100</c:v>
                </c:pt>
                <c:pt idx="24">
                  <c:v>75</c:v>
                </c:pt>
                <c:pt idx="25">
                  <c:v>60</c:v>
                </c:pt>
                <c:pt idx="26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46-481D-BAFC-87E489C388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64"/>
        <c:axId val="1068014544"/>
        <c:axId val="1068015792"/>
      </c:barChart>
      <c:catAx>
        <c:axId val="106801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68015792"/>
        <c:crosses val="autoZero"/>
        <c:auto val="1"/>
        <c:lblAlgn val="ctr"/>
        <c:lblOffset val="100"/>
        <c:noMultiLvlLbl val="0"/>
      </c:catAx>
      <c:valAx>
        <c:axId val="1068015792"/>
        <c:scaling>
          <c:orientation val="minMax"/>
          <c:max val="22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\ ##0&quot; GWh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6801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85297435304863"/>
          <c:y val="2.5551684088269456E-2"/>
          <c:w val="0.87714697612483972"/>
          <c:h val="0.699970735365396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89FA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46-481D-BAFC-87E489C388B9}"/>
              </c:ext>
            </c:extLst>
          </c:dPt>
          <c:dPt>
            <c:idx val="1"/>
            <c:invertIfNegative val="0"/>
            <c:bubble3D val="0"/>
            <c:spPr>
              <a:solidFill>
                <a:srgbClr val="489FA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A46-481D-BAFC-87E489C388B9}"/>
              </c:ext>
            </c:extLst>
          </c:dPt>
          <c:dPt>
            <c:idx val="2"/>
            <c:invertIfNegative val="0"/>
            <c:bubble3D val="0"/>
            <c:spPr>
              <a:solidFill>
                <a:srgbClr val="489FA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AB5-4789-9DB1-C21DDBE7DA4A}"/>
              </c:ext>
            </c:extLst>
          </c:dPt>
          <c:dPt>
            <c:idx val="3"/>
            <c:invertIfNegative val="0"/>
            <c:bubble3D val="0"/>
            <c:spPr>
              <a:solidFill>
                <a:srgbClr val="489FA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B5-4789-9DB1-C21DDBE7DA4A}"/>
              </c:ext>
            </c:extLst>
          </c:dPt>
          <c:dPt>
            <c:idx val="4"/>
            <c:invertIfNegative val="0"/>
            <c:bubble3D val="0"/>
            <c:spPr>
              <a:solidFill>
                <a:srgbClr val="489FA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AB5-4789-9DB1-C21DDBE7DA4A}"/>
              </c:ext>
            </c:extLst>
          </c:dPt>
          <c:dPt>
            <c:idx val="5"/>
            <c:invertIfNegative val="0"/>
            <c:bubble3D val="0"/>
            <c:spPr>
              <a:solidFill>
                <a:srgbClr val="489FA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B5-4789-9DB1-C21DDBE7DA4A}"/>
              </c:ext>
            </c:extLst>
          </c:dPt>
          <c:dPt>
            <c:idx val="6"/>
            <c:invertIfNegative val="0"/>
            <c:bubble3D val="0"/>
            <c:spPr>
              <a:solidFill>
                <a:srgbClr val="489FA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AB5-4789-9DB1-C21DDBE7DA4A}"/>
              </c:ext>
            </c:extLst>
          </c:dPt>
          <c:dPt>
            <c:idx val="7"/>
            <c:invertIfNegative val="0"/>
            <c:bubble3D val="0"/>
            <c:spPr>
              <a:solidFill>
                <a:srgbClr val="489FA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AB5-4789-9DB1-C21DDBE7DA4A}"/>
              </c:ext>
            </c:extLst>
          </c:dPt>
          <c:cat>
            <c:strRef>
              <c:f>Feuil1!$C$5:$C$31</c:f>
              <c:strCache>
                <c:ptCount val="27"/>
                <c:pt idx="0">
                  <c:v>Réglage consigne de température</c:v>
                </c:pt>
                <c:pt idx="1">
                  <c:v>Arret ventilation en innocupation</c:v>
                </c:pt>
                <c:pt idx="2">
                  <c:v>Arret chauffage en innocupation</c:v>
                </c:pt>
                <c:pt idx="3">
                  <c:v>Visiste MDE chauffage</c:v>
                </c:pt>
                <c:pt idx="4">
                  <c:v>Référent sobriété</c:v>
                </c:pt>
                <c:pt idx="5">
                  <c:v>Consigne de Clim à 26 °C</c:v>
                </c:pt>
                <c:pt idx="6">
                  <c:v>Extinction nocturne EP</c:v>
                </c:pt>
                <c:pt idx="7">
                  <c:v>Dispositif hydro-économes</c:v>
                </c:pt>
                <c:pt idx="8">
                  <c:v>Visite MDR clim</c:v>
                </c:pt>
                <c:pt idx="9">
                  <c:v>Rénover l'EP</c:v>
                </c:pt>
                <c:pt idx="10">
                  <c:v>Eclairage intérieur LED et détection</c:v>
                </c:pt>
                <c:pt idx="11">
                  <c:v>Eclairage commerce: - de Puissance</c:v>
                </c:pt>
                <c:pt idx="12">
                  <c:v>Arret clim en innocupation</c:v>
                </c:pt>
                <c:pt idx="13">
                  <c:v>PISCINES: réduit CTA</c:v>
                </c:pt>
                <c:pt idx="14">
                  <c:v>Coupure ECS lave main</c:v>
                </c:pt>
                <c:pt idx="15">
                  <c:v>Eclairage parkings LED et détection</c:v>
                </c:pt>
                <c:pt idx="16">
                  <c:v>Arret répartiteurs informatique</c:v>
                </c:pt>
                <c:pt idx="17">
                  <c:v>Réglages chambres froides cuisine</c:v>
                </c:pt>
                <c:pt idx="18">
                  <c:v>Fermeture meuble réfrigérés</c:v>
                </c:pt>
                <c:pt idx="19">
                  <c:v>PISCINES : Baisse 1°C bassin</c:v>
                </c:pt>
                <c:pt idx="20">
                  <c:v>Coupure éclairage ext bâti</c:v>
                </c:pt>
                <c:pt idx="21">
                  <c:v>Extinction panneaux PUB</c:v>
                </c:pt>
                <c:pt idx="22">
                  <c:v>Mise en veille autco photocopieur</c:v>
                </c:pt>
                <c:pt idx="23">
                  <c:v>PISCINES: réduit pompes</c:v>
                </c:pt>
                <c:pt idx="24">
                  <c:v>clim 27°C locaux informatique</c:v>
                </c:pt>
                <c:pt idx="25">
                  <c:v>arret distributeurs boissons</c:v>
                </c:pt>
                <c:pt idx="26">
                  <c:v>Extinction écrans numériques</c:v>
                </c:pt>
              </c:strCache>
            </c:strRef>
          </c:cat>
          <c:val>
            <c:numRef>
              <c:f>Feuil1!$D$5:$D$31</c:f>
              <c:numCache>
                <c:formatCode>#\ ##0" GWh"</c:formatCode>
                <c:ptCount val="27"/>
                <c:pt idx="0">
                  <c:v>22000</c:v>
                </c:pt>
                <c:pt idx="1">
                  <c:v>18000</c:v>
                </c:pt>
                <c:pt idx="2">
                  <c:v>6100</c:v>
                </c:pt>
                <c:pt idx="3">
                  <c:v>6000</c:v>
                </c:pt>
                <c:pt idx="4">
                  <c:v>5000</c:v>
                </c:pt>
                <c:pt idx="5">
                  <c:v>2900</c:v>
                </c:pt>
                <c:pt idx="6">
                  <c:v>2500</c:v>
                </c:pt>
                <c:pt idx="7">
                  <c:v>1800</c:v>
                </c:pt>
                <c:pt idx="8">
                  <c:v>1500</c:v>
                </c:pt>
                <c:pt idx="9">
                  <c:v>1000</c:v>
                </c:pt>
                <c:pt idx="10">
                  <c:v>900</c:v>
                </c:pt>
                <c:pt idx="11">
                  <c:v>900</c:v>
                </c:pt>
                <c:pt idx="12">
                  <c:v>780</c:v>
                </c:pt>
                <c:pt idx="13">
                  <c:v>700</c:v>
                </c:pt>
                <c:pt idx="14">
                  <c:v>450</c:v>
                </c:pt>
                <c:pt idx="15">
                  <c:v>200</c:v>
                </c:pt>
                <c:pt idx="16">
                  <c:v>200</c:v>
                </c:pt>
                <c:pt idx="17">
                  <c:v>200</c:v>
                </c:pt>
                <c:pt idx="18">
                  <c:v>200</c:v>
                </c:pt>
                <c:pt idx="19">
                  <c:v>200</c:v>
                </c:pt>
                <c:pt idx="20">
                  <c:v>150</c:v>
                </c:pt>
                <c:pt idx="21">
                  <c:v>110</c:v>
                </c:pt>
                <c:pt idx="22">
                  <c:v>100</c:v>
                </c:pt>
                <c:pt idx="23">
                  <c:v>100</c:v>
                </c:pt>
                <c:pt idx="24">
                  <c:v>75</c:v>
                </c:pt>
                <c:pt idx="25">
                  <c:v>60</c:v>
                </c:pt>
                <c:pt idx="26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46-481D-BAFC-87E489C388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64"/>
        <c:axId val="1068014544"/>
        <c:axId val="1068015792"/>
      </c:barChart>
      <c:catAx>
        <c:axId val="106801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68015792"/>
        <c:crosses val="autoZero"/>
        <c:auto val="1"/>
        <c:lblAlgn val="ctr"/>
        <c:lblOffset val="100"/>
        <c:noMultiLvlLbl val="0"/>
      </c:catAx>
      <c:valAx>
        <c:axId val="1068015792"/>
        <c:scaling>
          <c:orientation val="minMax"/>
          <c:max val="22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\ ##0&quot; GWh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6801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0.62652</cdr:x>
      <cdr:y>0.27063</cdr:y>
    </cdr:from>
    <cdr:to>
      <cdr:x>0.72342</cdr:x>
      <cdr:y>0.37545</cdr:y>
    </cdr:to>
    <cdr:sp macro="" textlink="">
      <cdr:nvSpPr>
        <cdr:cNvPr id="2" name="ZoneTexte 6">
          <a:extLst xmlns:a="http://schemas.openxmlformats.org/drawingml/2006/main">
            <a:ext uri="{FF2B5EF4-FFF2-40B4-BE49-F238E27FC236}">
              <a16:creationId xmlns:a16="http://schemas.microsoft.com/office/drawing/2014/main" id="{F24E6198-3F74-1236-E5CC-34FFE02398CF}"/>
            </a:ext>
          </a:extLst>
        </cdr:cNvPr>
        <cdr:cNvSpPr txBox="1"/>
      </cdr:nvSpPr>
      <cdr:spPr>
        <a:xfrm xmlns:a="http://schemas.openxmlformats.org/drawingml/2006/main">
          <a:off x="5693105" y="1192017"/>
          <a:ext cx="880546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fr-FR" sz="2400" b="1" dirty="0">
              <a:solidFill>
                <a:srgbClr val="489FAA"/>
              </a:solidFill>
            </a:rPr>
            <a:t>90 %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77008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dfce81f19_0_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2335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2633990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3477699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2191936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fr-FR" baseline="0" dirty="0"/>
              <a:t>CPE: Contrat de performance énergétique</a:t>
            </a:r>
          </a:p>
        </p:txBody>
      </p:sp>
    </p:spTree>
    <p:extLst>
      <p:ext uri="{BB962C8B-B14F-4D97-AF65-F5344CB8AC3E}">
        <p14:creationId xmlns:p14="http://schemas.microsoft.com/office/powerpoint/2010/main" val="1978672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fr-FR" baseline="0" dirty="0"/>
              <a:t>CPE: Contrat de performance énergétique</a:t>
            </a:r>
          </a:p>
        </p:txBody>
      </p:sp>
    </p:spTree>
    <p:extLst>
      <p:ext uri="{BB962C8B-B14F-4D97-AF65-F5344CB8AC3E}">
        <p14:creationId xmlns:p14="http://schemas.microsoft.com/office/powerpoint/2010/main" val="2640292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fr-FR" baseline="0" dirty="0"/>
              <a:t>CPE: Contrat de performance énergétique</a:t>
            </a:r>
          </a:p>
        </p:txBody>
      </p:sp>
    </p:spTree>
    <p:extLst>
      <p:ext uri="{BB962C8B-B14F-4D97-AF65-F5344CB8AC3E}">
        <p14:creationId xmlns:p14="http://schemas.microsoft.com/office/powerpoint/2010/main" val="2352612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8410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8073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962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2309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16554171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2681163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3256374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100419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3255914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3328798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75530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3536562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1632816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USTOM_6">
    <p:bg>
      <p:bgPr>
        <a:solidFill>
          <a:srgbClr val="FFFFF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/>
          <p:nvPr/>
        </p:nvSpPr>
        <p:spPr>
          <a:xfrm>
            <a:off x="742950" y="290763"/>
            <a:ext cx="8686800" cy="394387"/>
          </a:xfrm>
          <a:prstGeom prst="rect">
            <a:avLst/>
          </a:prstGeom>
          <a:solidFill>
            <a:srgbClr val="74C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ctrTitle"/>
          </p:nvPr>
        </p:nvSpPr>
        <p:spPr>
          <a:xfrm>
            <a:off x="790974" y="415200"/>
            <a:ext cx="7895825" cy="3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 dirty="0"/>
          </a:p>
        </p:txBody>
      </p:sp>
      <p:sp>
        <p:nvSpPr>
          <p:cNvPr id="61" name="Google Shape;61;p7"/>
          <p:cNvSpPr/>
          <p:nvPr/>
        </p:nvSpPr>
        <p:spPr>
          <a:xfrm>
            <a:off x="389021" y="343260"/>
            <a:ext cx="283745" cy="283745"/>
          </a:xfrm>
          <a:prstGeom prst="ellipse">
            <a:avLst/>
          </a:prstGeom>
          <a:solidFill>
            <a:srgbClr val="FFCB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65171" y="343260"/>
            <a:ext cx="283745" cy="283745"/>
          </a:xfrm>
          <a:prstGeom prst="ellipse">
            <a:avLst/>
          </a:prstGeom>
          <a:solidFill>
            <a:srgbClr val="FFE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title" type="title">
  <p:cSld name="Opening title">
    <p:bg>
      <p:bgPr>
        <a:solidFill>
          <a:srgbClr val="FFFFF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8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 flipH="1">
            <a:off x="623625" y="2236500"/>
            <a:ext cx="35769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Montserrat ExtraBold"/>
              <a:buNone/>
              <a:defRPr sz="3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 flipH="1">
            <a:off x="623500" y="3116767"/>
            <a:ext cx="36291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None/>
              <a:defRPr sz="1400"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4099510" y="-103020"/>
            <a:ext cx="5995571" cy="6199231"/>
          </a:xfrm>
          <a:custGeom>
            <a:avLst/>
            <a:gdLst/>
            <a:ahLst/>
            <a:cxnLst/>
            <a:rect l="l" t="t" r="r" b="b"/>
            <a:pathLst>
              <a:path w="201481" h="208325" extrusionOk="0">
                <a:moveTo>
                  <a:pt x="11154" y="0"/>
                </a:moveTo>
                <a:cubicBezTo>
                  <a:pt x="4056" y="11322"/>
                  <a:pt x="0" y="25053"/>
                  <a:pt x="2324" y="39924"/>
                </a:cubicBezTo>
                <a:cubicBezTo>
                  <a:pt x="9717" y="87327"/>
                  <a:pt x="46473" y="78032"/>
                  <a:pt x="51839" y="97677"/>
                </a:cubicBezTo>
                <a:cubicBezTo>
                  <a:pt x="53106" y="102282"/>
                  <a:pt x="52853" y="108577"/>
                  <a:pt x="51712" y="115464"/>
                </a:cubicBezTo>
                <a:cubicBezTo>
                  <a:pt x="47938" y="138856"/>
                  <a:pt x="66191" y="159846"/>
                  <a:pt x="89765" y="159846"/>
                </a:cubicBezTo>
                <a:cubicBezTo>
                  <a:pt x="90204" y="159846"/>
                  <a:pt x="90644" y="159839"/>
                  <a:pt x="91087" y="159824"/>
                </a:cubicBezTo>
                <a:cubicBezTo>
                  <a:pt x="97764" y="159584"/>
                  <a:pt x="104483" y="159440"/>
                  <a:pt x="110886" y="159440"/>
                </a:cubicBezTo>
                <a:cubicBezTo>
                  <a:pt x="119109" y="159440"/>
                  <a:pt x="126814" y="159677"/>
                  <a:pt x="133250" y="160247"/>
                </a:cubicBezTo>
                <a:cubicBezTo>
                  <a:pt x="155895" y="162275"/>
                  <a:pt x="147826" y="197383"/>
                  <a:pt x="191257" y="208325"/>
                </a:cubicBezTo>
                <a:lnTo>
                  <a:pt x="195270" y="208325"/>
                </a:lnTo>
                <a:cubicBezTo>
                  <a:pt x="198692" y="208325"/>
                  <a:pt x="201481" y="205536"/>
                  <a:pt x="201481" y="202072"/>
                </a:cubicBezTo>
                <a:lnTo>
                  <a:pt x="201481" y="5999"/>
                </a:lnTo>
                <a:cubicBezTo>
                  <a:pt x="201481" y="3211"/>
                  <a:pt x="199622" y="760"/>
                  <a:pt x="196960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41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ExtraBold"/>
              <a:buNone/>
              <a:defRPr sz="280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●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○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■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●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○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■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●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○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EB Garamond"/>
              <a:buChar char="■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6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subTitle" idx="1"/>
          </p:nvPr>
        </p:nvSpPr>
        <p:spPr>
          <a:xfrm flipH="1">
            <a:off x="628210" y="3863483"/>
            <a:ext cx="3629100" cy="3516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6524E901-F0E0-49FD-AA96-D8B06902E1A3}" type="datetime4">
              <a:rPr lang="fr-FR" smtClean="0">
                <a:solidFill>
                  <a:srgbClr val="434343"/>
                </a:solidFill>
              </a:rPr>
              <a:t>7 novembre 2022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94" name="Google Shape;94;p14"/>
          <p:cNvSpPr txBox="1">
            <a:spLocks noGrp="1"/>
          </p:cNvSpPr>
          <p:nvPr>
            <p:ph type="ctrTitle"/>
          </p:nvPr>
        </p:nvSpPr>
        <p:spPr>
          <a:xfrm flipH="1">
            <a:off x="628208" y="2938394"/>
            <a:ext cx="4789439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>
                <a:solidFill>
                  <a:srgbClr val="434343"/>
                </a:solidFill>
              </a:rPr>
              <a:t>Sobriété Énergétique</a:t>
            </a:r>
            <a:br>
              <a:rPr lang="fr-FR" sz="2800" dirty="0">
                <a:solidFill>
                  <a:srgbClr val="434343"/>
                </a:solidFill>
              </a:rPr>
            </a:br>
            <a:r>
              <a:rPr lang="fr-FR" sz="2800" dirty="0">
                <a:solidFill>
                  <a:srgbClr val="434343"/>
                </a:solidFill>
              </a:rPr>
              <a:t>Nîmes Métropole</a:t>
            </a:r>
            <a:endParaRPr sz="2800" dirty="0">
              <a:solidFill>
                <a:srgbClr val="43434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fr-FR" sz="2400" dirty="0">
              <a:solidFill>
                <a:srgbClr val="434343"/>
              </a:solidFill>
              <a:latin typeface="EB Garamond" panose="00000500000000000000" pitchFamily="2" charset="0"/>
              <a:ea typeface="EB Garamond" panose="00000500000000000000" pitchFamily="2" charset="0"/>
              <a:cs typeface="Montserrat Light"/>
              <a:sym typeface="Montserrat Light"/>
            </a:endParaRPr>
          </a:p>
        </p:txBody>
      </p:sp>
      <p:cxnSp>
        <p:nvCxnSpPr>
          <p:cNvPr id="95" name="Google Shape;95;p14"/>
          <p:cNvCxnSpPr/>
          <p:nvPr/>
        </p:nvCxnSpPr>
        <p:spPr>
          <a:xfrm>
            <a:off x="747585" y="3698482"/>
            <a:ext cx="10668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27" y="681368"/>
            <a:ext cx="4453929" cy="411400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183" y="4215140"/>
            <a:ext cx="1018303" cy="58022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363" y="3914197"/>
            <a:ext cx="1861384" cy="93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82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088A31C7-F326-B847-8356-59B20FF595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9028863"/>
              </p:ext>
            </p:extLst>
          </p:nvPr>
        </p:nvGraphicFramePr>
        <p:xfrm>
          <a:off x="28575" y="657225"/>
          <a:ext cx="9086850" cy="4404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Gisement économie Collectivités</a:t>
            </a:r>
          </a:p>
        </p:txBody>
      </p:sp>
      <p:sp>
        <p:nvSpPr>
          <p:cNvPr id="9" name="Google Shape;699;p22">
            <a:extLst>
              <a:ext uri="{FF2B5EF4-FFF2-40B4-BE49-F238E27FC236}">
                <a16:creationId xmlns:a16="http://schemas.microsoft.com/office/drawing/2014/main" id="{2FCBF1DA-02A7-42D5-BEBF-51DB30ED042D}"/>
              </a:ext>
            </a:extLst>
          </p:cNvPr>
          <p:cNvSpPr/>
          <p:nvPr/>
        </p:nvSpPr>
        <p:spPr>
          <a:xfrm>
            <a:off x="1423929" y="4915697"/>
            <a:ext cx="313262" cy="223188"/>
          </a:xfrm>
          <a:custGeom>
            <a:avLst/>
            <a:gdLst/>
            <a:ahLst/>
            <a:cxnLst/>
            <a:rect l="l" t="t" r="r" b="b"/>
            <a:pathLst>
              <a:path w="40016" h="28510" extrusionOk="0">
                <a:moveTo>
                  <a:pt x="17075" y="1"/>
                </a:moveTo>
                <a:cubicBezTo>
                  <a:pt x="16745" y="1"/>
                  <a:pt x="16414" y="16"/>
                  <a:pt x="16083" y="47"/>
                </a:cubicBezTo>
                <a:cubicBezTo>
                  <a:pt x="11480" y="461"/>
                  <a:pt x="7818" y="3709"/>
                  <a:pt x="6651" y="7912"/>
                </a:cubicBezTo>
                <a:cubicBezTo>
                  <a:pt x="6442" y="8678"/>
                  <a:pt x="5780" y="9234"/>
                  <a:pt x="4990" y="9310"/>
                </a:cubicBezTo>
                <a:cubicBezTo>
                  <a:pt x="4691" y="9340"/>
                  <a:pt x="4395" y="9394"/>
                  <a:pt x="4104" y="9473"/>
                </a:cubicBezTo>
                <a:cubicBezTo>
                  <a:pt x="1821" y="10090"/>
                  <a:pt x="158" y="12164"/>
                  <a:pt x="64" y="14526"/>
                </a:cubicBezTo>
                <a:cubicBezTo>
                  <a:pt x="1" y="15978"/>
                  <a:pt x="518" y="17396"/>
                  <a:pt x="1501" y="18467"/>
                </a:cubicBezTo>
                <a:cubicBezTo>
                  <a:pt x="2075" y="19093"/>
                  <a:pt x="2320" y="19942"/>
                  <a:pt x="2124" y="20765"/>
                </a:cubicBezTo>
                <a:cubicBezTo>
                  <a:pt x="1761" y="22307"/>
                  <a:pt x="1703" y="23910"/>
                  <a:pt x="1960" y="25477"/>
                </a:cubicBezTo>
                <a:cubicBezTo>
                  <a:pt x="2130" y="26526"/>
                  <a:pt x="2444" y="27545"/>
                  <a:pt x="2889" y="28510"/>
                </a:cubicBezTo>
                <a:lnTo>
                  <a:pt x="38186" y="28510"/>
                </a:lnTo>
                <a:cubicBezTo>
                  <a:pt x="39390" y="26577"/>
                  <a:pt x="40016" y="24270"/>
                  <a:pt x="39798" y="21866"/>
                </a:cubicBezTo>
                <a:cubicBezTo>
                  <a:pt x="39632" y="20000"/>
                  <a:pt x="38982" y="18207"/>
                  <a:pt x="37911" y="16667"/>
                </a:cubicBezTo>
                <a:cubicBezTo>
                  <a:pt x="37279" y="15754"/>
                  <a:pt x="37037" y="14629"/>
                  <a:pt x="37237" y="13537"/>
                </a:cubicBezTo>
                <a:cubicBezTo>
                  <a:pt x="37427" y="12470"/>
                  <a:pt x="37418" y="11375"/>
                  <a:pt x="37213" y="10308"/>
                </a:cubicBezTo>
                <a:cubicBezTo>
                  <a:pt x="36435" y="6249"/>
                  <a:pt x="32837" y="3243"/>
                  <a:pt x="28709" y="3192"/>
                </a:cubicBezTo>
                <a:cubicBezTo>
                  <a:pt x="28670" y="3191"/>
                  <a:pt x="28632" y="3191"/>
                  <a:pt x="28594" y="3191"/>
                </a:cubicBezTo>
                <a:cubicBezTo>
                  <a:pt x="27916" y="3191"/>
                  <a:pt x="27244" y="3267"/>
                  <a:pt x="26586" y="3422"/>
                </a:cubicBezTo>
                <a:cubicBezTo>
                  <a:pt x="26407" y="3463"/>
                  <a:pt x="26227" y="3482"/>
                  <a:pt x="26048" y="3482"/>
                </a:cubicBezTo>
                <a:cubicBezTo>
                  <a:pt x="25408" y="3482"/>
                  <a:pt x="24786" y="3229"/>
                  <a:pt x="24296" y="2790"/>
                </a:cubicBezTo>
                <a:cubicBezTo>
                  <a:pt x="22311" y="987"/>
                  <a:pt x="19732" y="1"/>
                  <a:pt x="17075" y="1"/>
                </a:cubicBezTo>
                <a:close/>
              </a:path>
            </a:pathLst>
          </a:cu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700;p22">
            <a:extLst>
              <a:ext uri="{FF2B5EF4-FFF2-40B4-BE49-F238E27FC236}">
                <a16:creationId xmlns:a16="http://schemas.microsoft.com/office/drawing/2014/main" id="{DC191DEC-66F9-4738-BDCB-70384D3AFB60}"/>
              </a:ext>
            </a:extLst>
          </p:cNvPr>
          <p:cNvSpPr/>
          <p:nvPr/>
        </p:nvSpPr>
        <p:spPr>
          <a:xfrm>
            <a:off x="273435" y="4995985"/>
            <a:ext cx="211731" cy="150850"/>
          </a:xfrm>
          <a:custGeom>
            <a:avLst/>
            <a:gdLst/>
            <a:ahLst/>
            <a:cxnLst/>
            <a:rect l="l" t="t" r="r" b="b"/>
            <a:pathLst>
              <a:path w="40019" h="28512" extrusionOk="0">
                <a:moveTo>
                  <a:pt x="17066" y="1"/>
                </a:moveTo>
                <a:cubicBezTo>
                  <a:pt x="16739" y="1"/>
                  <a:pt x="16411" y="16"/>
                  <a:pt x="16083" y="46"/>
                </a:cubicBezTo>
                <a:cubicBezTo>
                  <a:pt x="11480" y="463"/>
                  <a:pt x="7818" y="3708"/>
                  <a:pt x="6651" y="7911"/>
                </a:cubicBezTo>
                <a:cubicBezTo>
                  <a:pt x="6442" y="8677"/>
                  <a:pt x="5780" y="9233"/>
                  <a:pt x="4990" y="9312"/>
                </a:cubicBezTo>
                <a:cubicBezTo>
                  <a:pt x="4691" y="9342"/>
                  <a:pt x="4395" y="9396"/>
                  <a:pt x="4104" y="9475"/>
                </a:cubicBezTo>
                <a:cubicBezTo>
                  <a:pt x="1821" y="10092"/>
                  <a:pt x="158" y="12163"/>
                  <a:pt x="64" y="14528"/>
                </a:cubicBezTo>
                <a:cubicBezTo>
                  <a:pt x="1" y="15980"/>
                  <a:pt x="518" y="17395"/>
                  <a:pt x="1500" y="18469"/>
                </a:cubicBezTo>
                <a:cubicBezTo>
                  <a:pt x="2075" y="19092"/>
                  <a:pt x="2320" y="19941"/>
                  <a:pt x="2126" y="20764"/>
                </a:cubicBezTo>
                <a:cubicBezTo>
                  <a:pt x="1761" y="22309"/>
                  <a:pt x="1703" y="23909"/>
                  <a:pt x="1960" y="25476"/>
                </a:cubicBezTo>
                <a:cubicBezTo>
                  <a:pt x="2133" y="26525"/>
                  <a:pt x="2444" y="27547"/>
                  <a:pt x="2889" y="28512"/>
                </a:cubicBezTo>
                <a:lnTo>
                  <a:pt x="38189" y="28512"/>
                </a:lnTo>
                <a:cubicBezTo>
                  <a:pt x="39393" y="26579"/>
                  <a:pt x="40019" y="24272"/>
                  <a:pt x="39798" y="21868"/>
                </a:cubicBezTo>
                <a:cubicBezTo>
                  <a:pt x="39632" y="20002"/>
                  <a:pt x="38982" y="18209"/>
                  <a:pt x="37914" y="16669"/>
                </a:cubicBezTo>
                <a:cubicBezTo>
                  <a:pt x="37282" y="15756"/>
                  <a:pt x="37040" y="14631"/>
                  <a:pt x="37240" y="13539"/>
                </a:cubicBezTo>
                <a:cubicBezTo>
                  <a:pt x="37430" y="12472"/>
                  <a:pt x="37421" y="11377"/>
                  <a:pt x="37215" y="10310"/>
                </a:cubicBezTo>
                <a:cubicBezTo>
                  <a:pt x="36438" y="6251"/>
                  <a:pt x="32840" y="3245"/>
                  <a:pt x="28709" y="3194"/>
                </a:cubicBezTo>
                <a:cubicBezTo>
                  <a:pt x="28670" y="3193"/>
                  <a:pt x="28632" y="3193"/>
                  <a:pt x="28594" y="3193"/>
                </a:cubicBezTo>
                <a:cubicBezTo>
                  <a:pt x="27918" y="3193"/>
                  <a:pt x="27244" y="3269"/>
                  <a:pt x="26586" y="3421"/>
                </a:cubicBezTo>
                <a:cubicBezTo>
                  <a:pt x="26406" y="3462"/>
                  <a:pt x="26225" y="3482"/>
                  <a:pt x="26045" y="3482"/>
                </a:cubicBezTo>
                <a:cubicBezTo>
                  <a:pt x="25406" y="3482"/>
                  <a:pt x="24785" y="3228"/>
                  <a:pt x="24296" y="2789"/>
                </a:cubicBezTo>
                <a:cubicBezTo>
                  <a:pt x="22309" y="987"/>
                  <a:pt x="19727" y="1"/>
                  <a:pt x="17066" y="1"/>
                </a:cubicBezTo>
                <a:close/>
              </a:path>
            </a:pathLst>
          </a:cu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701;p22">
            <a:extLst>
              <a:ext uri="{FF2B5EF4-FFF2-40B4-BE49-F238E27FC236}">
                <a16:creationId xmlns:a16="http://schemas.microsoft.com/office/drawing/2014/main" id="{637EE6F2-E9A2-4C94-B8B9-B7C056AF083C}"/>
              </a:ext>
            </a:extLst>
          </p:cNvPr>
          <p:cNvSpPr/>
          <p:nvPr/>
        </p:nvSpPr>
        <p:spPr>
          <a:xfrm>
            <a:off x="976844" y="4936495"/>
            <a:ext cx="285315" cy="203319"/>
          </a:xfrm>
          <a:custGeom>
            <a:avLst/>
            <a:gdLst/>
            <a:ahLst/>
            <a:cxnLst/>
            <a:rect l="l" t="t" r="r" b="b"/>
            <a:pathLst>
              <a:path w="53927" h="38429" extrusionOk="0">
                <a:moveTo>
                  <a:pt x="22996" y="1"/>
                </a:moveTo>
                <a:cubicBezTo>
                  <a:pt x="22555" y="1"/>
                  <a:pt x="22112" y="21"/>
                  <a:pt x="21668" y="62"/>
                </a:cubicBezTo>
                <a:cubicBezTo>
                  <a:pt x="15469" y="624"/>
                  <a:pt x="10527" y="5000"/>
                  <a:pt x="8958" y="10664"/>
                </a:cubicBezTo>
                <a:cubicBezTo>
                  <a:pt x="8674" y="11699"/>
                  <a:pt x="7781" y="12449"/>
                  <a:pt x="6717" y="12551"/>
                </a:cubicBezTo>
                <a:cubicBezTo>
                  <a:pt x="6315" y="12594"/>
                  <a:pt x="5916" y="12666"/>
                  <a:pt x="5522" y="12772"/>
                </a:cubicBezTo>
                <a:cubicBezTo>
                  <a:pt x="2447" y="13604"/>
                  <a:pt x="203" y="16398"/>
                  <a:pt x="79" y="19582"/>
                </a:cubicBezTo>
                <a:cubicBezTo>
                  <a:pt x="0" y="21660"/>
                  <a:pt x="753" y="23520"/>
                  <a:pt x="2014" y="24893"/>
                </a:cubicBezTo>
                <a:cubicBezTo>
                  <a:pt x="2786" y="25733"/>
                  <a:pt x="3118" y="26877"/>
                  <a:pt x="2855" y="27989"/>
                </a:cubicBezTo>
                <a:cubicBezTo>
                  <a:pt x="2362" y="30070"/>
                  <a:pt x="2287" y="32229"/>
                  <a:pt x="2631" y="34340"/>
                </a:cubicBezTo>
                <a:cubicBezTo>
                  <a:pt x="2861" y="35752"/>
                  <a:pt x="3282" y="37128"/>
                  <a:pt x="3883" y="38429"/>
                </a:cubicBezTo>
                <a:lnTo>
                  <a:pt x="51462" y="38429"/>
                </a:lnTo>
                <a:cubicBezTo>
                  <a:pt x="53083" y="35825"/>
                  <a:pt x="53927" y="32716"/>
                  <a:pt x="53633" y="29474"/>
                </a:cubicBezTo>
                <a:cubicBezTo>
                  <a:pt x="53406" y="26955"/>
                  <a:pt x="52529" y="24542"/>
                  <a:pt x="51090" y="22464"/>
                </a:cubicBezTo>
                <a:cubicBezTo>
                  <a:pt x="50240" y="21237"/>
                  <a:pt x="49914" y="19718"/>
                  <a:pt x="50183" y="18249"/>
                </a:cubicBezTo>
                <a:cubicBezTo>
                  <a:pt x="50440" y="16806"/>
                  <a:pt x="50428" y="15330"/>
                  <a:pt x="50149" y="13897"/>
                </a:cubicBezTo>
                <a:cubicBezTo>
                  <a:pt x="49103" y="8426"/>
                  <a:pt x="44252" y="4374"/>
                  <a:pt x="38685" y="4305"/>
                </a:cubicBezTo>
                <a:cubicBezTo>
                  <a:pt x="38625" y="4304"/>
                  <a:pt x="38564" y="4303"/>
                  <a:pt x="38504" y="4303"/>
                </a:cubicBezTo>
                <a:cubicBezTo>
                  <a:pt x="37600" y="4303"/>
                  <a:pt x="36703" y="4409"/>
                  <a:pt x="35821" y="4613"/>
                </a:cubicBezTo>
                <a:cubicBezTo>
                  <a:pt x="35580" y="4669"/>
                  <a:pt x="35338" y="4695"/>
                  <a:pt x="35097" y="4695"/>
                </a:cubicBezTo>
                <a:cubicBezTo>
                  <a:pt x="34236" y="4695"/>
                  <a:pt x="33396" y="4354"/>
                  <a:pt x="32740" y="3763"/>
                </a:cubicBezTo>
                <a:cubicBezTo>
                  <a:pt x="30060" y="1332"/>
                  <a:pt x="26583" y="1"/>
                  <a:pt x="22996" y="1"/>
                </a:cubicBezTo>
                <a:close/>
              </a:path>
            </a:pathLst>
          </a:custGeom>
          <a:solidFill>
            <a:srgbClr val="F9BF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702;p22">
            <a:extLst>
              <a:ext uri="{FF2B5EF4-FFF2-40B4-BE49-F238E27FC236}">
                <a16:creationId xmlns:a16="http://schemas.microsoft.com/office/drawing/2014/main" id="{B357EA6F-A4FE-40E9-B2C0-B40BA1AA7C5F}"/>
              </a:ext>
            </a:extLst>
          </p:cNvPr>
          <p:cNvSpPr/>
          <p:nvPr/>
        </p:nvSpPr>
        <p:spPr>
          <a:xfrm>
            <a:off x="7995097" y="4995565"/>
            <a:ext cx="252087" cy="179626"/>
          </a:xfrm>
          <a:custGeom>
            <a:avLst/>
            <a:gdLst/>
            <a:ahLst/>
            <a:cxnLst/>
            <a:rect l="l" t="t" r="r" b="b"/>
            <a:pathLst>
              <a:path w="29042" h="20694" extrusionOk="0">
                <a:moveTo>
                  <a:pt x="12375" y="1"/>
                </a:moveTo>
                <a:cubicBezTo>
                  <a:pt x="11646" y="1"/>
                  <a:pt x="10911" y="103"/>
                  <a:pt x="10192" y="311"/>
                </a:cubicBezTo>
                <a:cubicBezTo>
                  <a:pt x="7582" y="1070"/>
                  <a:pt x="5553" y="3123"/>
                  <a:pt x="4824" y="5742"/>
                </a:cubicBezTo>
                <a:cubicBezTo>
                  <a:pt x="4673" y="6299"/>
                  <a:pt x="4192" y="6704"/>
                  <a:pt x="3620" y="6758"/>
                </a:cubicBezTo>
                <a:cubicBezTo>
                  <a:pt x="3403" y="6780"/>
                  <a:pt x="3188" y="6822"/>
                  <a:pt x="2976" y="6876"/>
                </a:cubicBezTo>
                <a:cubicBezTo>
                  <a:pt x="1322" y="7324"/>
                  <a:pt x="112" y="8830"/>
                  <a:pt x="46" y="10545"/>
                </a:cubicBezTo>
                <a:cubicBezTo>
                  <a:pt x="0" y="11597"/>
                  <a:pt x="375" y="12628"/>
                  <a:pt x="1089" y="13405"/>
                </a:cubicBezTo>
                <a:cubicBezTo>
                  <a:pt x="1503" y="13859"/>
                  <a:pt x="1682" y="14473"/>
                  <a:pt x="1543" y="15072"/>
                </a:cubicBezTo>
                <a:cubicBezTo>
                  <a:pt x="1277" y="16194"/>
                  <a:pt x="1234" y="17355"/>
                  <a:pt x="1422" y="18492"/>
                </a:cubicBezTo>
                <a:cubicBezTo>
                  <a:pt x="1546" y="19254"/>
                  <a:pt x="1773" y="19995"/>
                  <a:pt x="2096" y="20693"/>
                </a:cubicBezTo>
                <a:lnTo>
                  <a:pt x="27717" y="20693"/>
                </a:lnTo>
                <a:cubicBezTo>
                  <a:pt x="28588" y="19290"/>
                  <a:pt x="29041" y="17618"/>
                  <a:pt x="28884" y="15873"/>
                </a:cubicBezTo>
                <a:cubicBezTo>
                  <a:pt x="28763" y="14515"/>
                  <a:pt x="28291" y="13215"/>
                  <a:pt x="27514" y="12096"/>
                </a:cubicBezTo>
                <a:cubicBezTo>
                  <a:pt x="27057" y="11434"/>
                  <a:pt x="26882" y="10617"/>
                  <a:pt x="27024" y="9825"/>
                </a:cubicBezTo>
                <a:cubicBezTo>
                  <a:pt x="27163" y="9051"/>
                  <a:pt x="27157" y="8255"/>
                  <a:pt x="27009" y="7481"/>
                </a:cubicBezTo>
                <a:cubicBezTo>
                  <a:pt x="26443" y="4539"/>
                  <a:pt x="23834" y="2355"/>
                  <a:pt x="20834" y="2316"/>
                </a:cubicBezTo>
                <a:cubicBezTo>
                  <a:pt x="20808" y="2316"/>
                  <a:pt x="20782" y="2315"/>
                  <a:pt x="20756" y="2315"/>
                </a:cubicBezTo>
                <a:cubicBezTo>
                  <a:pt x="20262" y="2315"/>
                  <a:pt x="19771" y="2370"/>
                  <a:pt x="19291" y="2482"/>
                </a:cubicBezTo>
                <a:cubicBezTo>
                  <a:pt x="19160" y="2513"/>
                  <a:pt x="19028" y="2528"/>
                  <a:pt x="18897" y="2528"/>
                </a:cubicBezTo>
                <a:cubicBezTo>
                  <a:pt x="18435" y="2528"/>
                  <a:pt x="17985" y="2344"/>
                  <a:pt x="17634" y="2026"/>
                </a:cubicBezTo>
                <a:cubicBezTo>
                  <a:pt x="16173" y="705"/>
                  <a:pt x="14292" y="1"/>
                  <a:pt x="12375" y="1"/>
                </a:cubicBezTo>
                <a:close/>
              </a:path>
            </a:pathLst>
          </a:cu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703;p22">
            <a:extLst>
              <a:ext uri="{FF2B5EF4-FFF2-40B4-BE49-F238E27FC236}">
                <a16:creationId xmlns:a16="http://schemas.microsoft.com/office/drawing/2014/main" id="{95AFC4DD-B9DF-4782-BF22-81EFBC14BCA1}"/>
              </a:ext>
            </a:extLst>
          </p:cNvPr>
          <p:cNvSpPr/>
          <p:nvPr/>
        </p:nvSpPr>
        <p:spPr>
          <a:xfrm>
            <a:off x="6811064" y="4909507"/>
            <a:ext cx="339783" cy="242123"/>
          </a:xfrm>
          <a:custGeom>
            <a:avLst/>
            <a:gdLst/>
            <a:ahLst/>
            <a:cxnLst/>
            <a:rect l="l" t="t" r="r" b="b"/>
            <a:pathLst>
              <a:path w="39145" h="27894" extrusionOk="0">
                <a:moveTo>
                  <a:pt x="16693" y="1"/>
                </a:moveTo>
                <a:cubicBezTo>
                  <a:pt x="16372" y="1"/>
                  <a:pt x="16051" y="15"/>
                  <a:pt x="15729" y="45"/>
                </a:cubicBezTo>
                <a:cubicBezTo>
                  <a:pt x="11229" y="453"/>
                  <a:pt x="7645" y="3628"/>
                  <a:pt x="6505" y="7738"/>
                </a:cubicBezTo>
                <a:cubicBezTo>
                  <a:pt x="6299" y="8488"/>
                  <a:pt x="5652" y="9032"/>
                  <a:pt x="4881" y="9108"/>
                </a:cubicBezTo>
                <a:cubicBezTo>
                  <a:pt x="4588" y="9138"/>
                  <a:pt x="4297" y="9193"/>
                  <a:pt x="4013" y="9268"/>
                </a:cubicBezTo>
                <a:cubicBezTo>
                  <a:pt x="1781" y="9873"/>
                  <a:pt x="151" y="11899"/>
                  <a:pt x="64" y="14213"/>
                </a:cubicBezTo>
                <a:cubicBezTo>
                  <a:pt x="0" y="15631"/>
                  <a:pt x="505" y="17019"/>
                  <a:pt x="1467" y="18068"/>
                </a:cubicBezTo>
                <a:cubicBezTo>
                  <a:pt x="2026" y="18679"/>
                  <a:pt x="2268" y="19508"/>
                  <a:pt x="2078" y="20315"/>
                </a:cubicBezTo>
                <a:cubicBezTo>
                  <a:pt x="1718" y="21824"/>
                  <a:pt x="1663" y="23394"/>
                  <a:pt x="1914" y="24927"/>
                </a:cubicBezTo>
                <a:cubicBezTo>
                  <a:pt x="2081" y="25952"/>
                  <a:pt x="2386" y="26950"/>
                  <a:pt x="2822" y="27894"/>
                </a:cubicBezTo>
                <a:lnTo>
                  <a:pt x="37357" y="27891"/>
                </a:lnTo>
                <a:cubicBezTo>
                  <a:pt x="38534" y="26001"/>
                  <a:pt x="39144" y="23745"/>
                  <a:pt x="38933" y="21392"/>
                </a:cubicBezTo>
                <a:cubicBezTo>
                  <a:pt x="38769" y="19565"/>
                  <a:pt x="38131" y="17811"/>
                  <a:pt x="37085" y="16305"/>
                </a:cubicBezTo>
                <a:cubicBezTo>
                  <a:pt x="36468" y="15413"/>
                  <a:pt x="36232" y="14309"/>
                  <a:pt x="36426" y="13242"/>
                </a:cubicBezTo>
                <a:cubicBezTo>
                  <a:pt x="36613" y="12199"/>
                  <a:pt x="36604" y="11125"/>
                  <a:pt x="36402" y="10085"/>
                </a:cubicBezTo>
                <a:cubicBezTo>
                  <a:pt x="35642" y="6114"/>
                  <a:pt x="32122" y="3172"/>
                  <a:pt x="28082" y="3123"/>
                </a:cubicBezTo>
                <a:cubicBezTo>
                  <a:pt x="28034" y="3122"/>
                  <a:pt x="27985" y="3122"/>
                  <a:pt x="27937" y="3122"/>
                </a:cubicBezTo>
                <a:cubicBezTo>
                  <a:pt x="27285" y="3122"/>
                  <a:pt x="26638" y="3198"/>
                  <a:pt x="26005" y="3347"/>
                </a:cubicBezTo>
                <a:cubicBezTo>
                  <a:pt x="25830" y="3387"/>
                  <a:pt x="25654" y="3407"/>
                  <a:pt x="25479" y="3407"/>
                </a:cubicBezTo>
                <a:cubicBezTo>
                  <a:pt x="24852" y="3407"/>
                  <a:pt x="24242" y="3157"/>
                  <a:pt x="23767" y="2727"/>
                </a:cubicBezTo>
                <a:cubicBezTo>
                  <a:pt x="21820" y="963"/>
                  <a:pt x="19296" y="1"/>
                  <a:pt x="16693" y="1"/>
                </a:cubicBezTo>
                <a:close/>
              </a:path>
            </a:pathLst>
          </a:custGeom>
          <a:solidFill>
            <a:srgbClr val="FFE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704;p22">
            <a:extLst>
              <a:ext uri="{FF2B5EF4-FFF2-40B4-BE49-F238E27FC236}">
                <a16:creationId xmlns:a16="http://schemas.microsoft.com/office/drawing/2014/main" id="{C4F1A185-ECE4-4A71-9A20-AA2DC9027C83}"/>
              </a:ext>
            </a:extLst>
          </p:cNvPr>
          <p:cNvGrpSpPr/>
          <p:nvPr/>
        </p:nvGrpSpPr>
        <p:grpSpPr>
          <a:xfrm>
            <a:off x="8242584" y="4280295"/>
            <a:ext cx="603546" cy="971330"/>
            <a:chOff x="6217265" y="2769776"/>
            <a:chExt cx="1645822" cy="2648742"/>
          </a:xfrm>
        </p:grpSpPr>
        <p:sp>
          <p:nvSpPr>
            <p:cNvPr id="30" name="Google Shape;705;p22">
              <a:extLst>
                <a:ext uri="{FF2B5EF4-FFF2-40B4-BE49-F238E27FC236}">
                  <a16:creationId xmlns:a16="http://schemas.microsoft.com/office/drawing/2014/main" id="{15F2AE0A-D664-489A-B77C-A95A1A2C64D8}"/>
                </a:ext>
              </a:extLst>
            </p:cNvPr>
            <p:cNvSpPr/>
            <p:nvPr/>
          </p:nvSpPr>
          <p:spPr>
            <a:xfrm>
              <a:off x="6217265" y="2769776"/>
              <a:ext cx="1645822" cy="2130963"/>
            </a:xfrm>
            <a:custGeom>
              <a:avLst/>
              <a:gdLst/>
              <a:ahLst/>
              <a:cxnLst/>
              <a:rect l="l" t="t" r="r" b="b"/>
              <a:pathLst>
                <a:path w="69532" h="90028" extrusionOk="0">
                  <a:moveTo>
                    <a:pt x="35340" y="1"/>
                  </a:moveTo>
                  <a:cubicBezTo>
                    <a:pt x="35243" y="1"/>
                    <a:pt x="35145" y="2"/>
                    <a:pt x="35047" y="3"/>
                  </a:cubicBezTo>
                  <a:cubicBezTo>
                    <a:pt x="22984" y="151"/>
                    <a:pt x="13225" y="9251"/>
                    <a:pt x="13167" y="20503"/>
                  </a:cubicBezTo>
                  <a:cubicBezTo>
                    <a:pt x="13164" y="20948"/>
                    <a:pt x="13177" y="21386"/>
                    <a:pt x="13204" y="21825"/>
                  </a:cubicBezTo>
                  <a:cubicBezTo>
                    <a:pt x="13594" y="27979"/>
                    <a:pt x="11701" y="34048"/>
                    <a:pt x="7706" y="38975"/>
                  </a:cubicBezTo>
                  <a:cubicBezTo>
                    <a:pt x="2653" y="45210"/>
                    <a:pt x="0" y="53224"/>
                    <a:pt x="1044" y="61837"/>
                  </a:cubicBezTo>
                  <a:cubicBezTo>
                    <a:pt x="2810" y="76450"/>
                    <a:pt x="15315" y="88104"/>
                    <a:pt x="31043" y="89804"/>
                  </a:cubicBezTo>
                  <a:cubicBezTo>
                    <a:pt x="32431" y="89954"/>
                    <a:pt x="33805" y="90027"/>
                    <a:pt x="35160" y="90027"/>
                  </a:cubicBezTo>
                  <a:cubicBezTo>
                    <a:pt x="54050" y="90027"/>
                    <a:pt x="69404" y="75848"/>
                    <a:pt x="69492" y="58287"/>
                  </a:cubicBezTo>
                  <a:cubicBezTo>
                    <a:pt x="69531" y="50760"/>
                    <a:pt x="66758" y="43828"/>
                    <a:pt x="62089" y="38355"/>
                  </a:cubicBezTo>
                  <a:cubicBezTo>
                    <a:pt x="58421" y="34051"/>
                    <a:pt x="56624" y="28611"/>
                    <a:pt x="57356" y="23165"/>
                  </a:cubicBezTo>
                  <a:cubicBezTo>
                    <a:pt x="57489" y="22151"/>
                    <a:pt x="57547" y="21129"/>
                    <a:pt x="57519" y="20107"/>
                  </a:cubicBezTo>
                  <a:cubicBezTo>
                    <a:pt x="57240" y="8978"/>
                    <a:pt x="47294" y="1"/>
                    <a:pt x="35340" y="1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06;p22">
              <a:extLst>
                <a:ext uri="{FF2B5EF4-FFF2-40B4-BE49-F238E27FC236}">
                  <a16:creationId xmlns:a16="http://schemas.microsoft.com/office/drawing/2014/main" id="{2A4C7D48-5906-4BA3-98D5-3D099E8D5CC5}"/>
                </a:ext>
              </a:extLst>
            </p:cNvPr>
            <p:cNvSpPr/>
            <p:nvPr/>
          </p:nvSpPr>
          <p:spPr>
            <a:xfrm>
              <a:off x="6782118" y="3652523"/>
              <a:ext cx="529593" cy="1765995"/>
            </a:xfrm>
            <a:custGeom>
              <a:avLst/>
              <a:gdLst/>
              <a:ahLst/>
              <a:cxnLst/>
              <a:rect l="l" t="t" r="r" b="b"/>
              <a:pathLst>
                <a:path w="22374" h="74609" extrusionOk="0">
                  <a:moveTo>
                    <a:pt x="11181" y="0"/>
                  </a:moveTo>
                  <a:cubicBezTo>
                    <a:pt x="10637" y="0"/>
                    <a:pt x="10198" y="442"/>
                    <a:pt x="10198" y="986"/>
                  </a:cubicBezTo>
                  <a:lnTo>
                    <a:pt x="10198" y="30547"/>
                  </a:lnTo>
                  <a:lnTo>
                    <a:pt x="1852" y="20531"/>
                  </a:lnTo>
                  <a:cubicBezTo>
                    <a:pt x="1657" y="20307"/>
                    <a:pt x="1383" y="20192"/>
                    <a:pt x="1106" y="20192"/>
                  </a:cubicBezTo>
                  <a:cubicBezTo>
                    <a:pt x="883" y="20192"/>
                    <a:pt x="659" y="20266"/>
                    <a:pt x="476" y="20419"/>
                  </a:cubicBezTo>
                  <a:cubicBezTo>
                    <a:pt x="61" y="20764"/>
                    <a:pt x="1" y="21375"/>
                    <a:pt x="336" y="21795"/>
                  </a:cubicBezTo>
                  <a:lnTo>
                    <a:pt x="10195" y="33625"/>
                  </a:lnTo>
                  <a:lnTo>
                    <a:pt x="10195" y="73622"/>
                  </a:lnTo>
                  <a:cubicBezTo>
                    <a:pt x="10195" y="74167"/>
                    <a:pt x="10637" y="74608"/>
                    <a:pt x="11181" y="74608"/>
                  </a:cubicBezTo>
                  <a:cubicBezTo>
                    <a:pt x="11725" y="74608"/>
                    <a:pt x="12167" y="74167"/>
                    <a:pt x="12167" y="73622"/>
                  </a:cubicBezTo>
                  <a:lnTo>
                    <a:pt x="12167" y="32754"/>
                  </a:lnTo>
                  <a:lnTo>
                    <a:pt x="22016" y="21399"/>
                  </a:lnTo>
                  <a:cubicBezTo>
                    <a:pt x="22373" y="20988"/>
                    <a:pt x="22328" y="20365"/>
                    <a:pt x="21917" y="20008"/>
                  </a:cubicBezTo>
                  <a:cubicBezTo>
                    <a:pt x="21730" y="19846"/>
                    <a:pt x="21501" y="19767"/>
                    <a:pt x="21272" y="19767"/>
                  </a:cubicBezTo>
                  <a:cubicBezTo>
                    <a:pt x="20996" y="19767"/>
                    <a:pt x="20721" y="19883"/>
                    <a:pt x="20526" y="20108"/>
                  </a:cubicBezTo>
                  <a:lnTo>
                    <a:pt x="12167" y="29745"/>
                  </a:lnTo>
                  <a:lnTo>
                    <a:pt x="12167" y="15955"/>
                  </a:lnTo>
                  <a:lnTo>
                    <a:pt x="19295" y="7739"/>
                  </a:lnTo>
                  <a:cubicBezTo>
                    <a:pt x="19570" y="7421"/>
                    <a:pt x="19537" y="6944"/>
                    <a:pt x="19219" y="6668"/>
                  </a:cubicBezTo>
                  <a:cubicBezTo>
                    <a:pt x="19075" y="6544"/>
                    <a:pt x="18899" y="6483"/>
                    <a:pt x="18723" y="6483"/>
                  </a:cubicBezTo>
                  <a:cubicBezTo>
                    <a:pt x="18511" y="6483"/>
                    <a:pt x="18299" y="6572"/>
                    <a:pt x="18149" y="6744"/>
                  </a:cubicBezTo>
                  <a:lnTo>
                    <a:pt x="12167" y="13639"/>
                  </a:lnTo>
                  <a:lnTo>
                    <a:pt x="12167" y="986"/>
                  </a:lnTo>
                  <a:cubicBezTo>
                    <a:pt x="12167" y="442"/>
                    <a:pt x="11725" y="0"/>
                    <a:pt x="11181" y="0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707;p22">
            <a:extLst>
              <a:ext uri="{FF2B5EF4-FFF2-40B4-BE49-F238E27FC236}">
                <a16:creationId xmlns:a16="http://schemas.microsoft.com/office/drawing/2014/main" id="{DB276E3C-219E-41E7-B4F2-7185B6634E7F}"/>
              </a:ext>
            </a:extLst>
          </p:cNvPr>
          <p:cNvGrpSpPr/>
          <p:nvPr/>
        </p:nvGrpSpPr>
        <p:grpSpPr>
          <a:xfrm>
            <a:off x="8715650" y="4580219"/>
            <a:ext cx="260959" cy="586388"/>
            <a:chOff x="7238820" y="4193585"/>
            <a:chExt cx="711615" cy="1599036"/>
          </a:xfrm>
        </p:grpSpPr>
        <p:sp>
          <p:nvSpPr>
            <p:cNvPr id="28" name="Google Shape;708;p22">
              <a:extLst>
                <a:ext uri="{FF2B5EF4-FFF2-40B4-BE49-F238E27FC236}">
                  <a16:creationId xmlns:a16="http://schemas.microsoft.com/office/drawing/2014/main" id="{7F67CB86-2786-4E35-B5D4-E15E8497CABB}"/>
                </a:ext>
              </a:extLst>
            </p:cNvPr>
            <p:cNvSpPr/>
            <p:nvPr/>
          </p:nvSpPr>
          <p:spPr>
            <a:xfrm>
              <a:off x="7238820" y="4193585"/>
              <a:ext cx="711615" cy="1192282"/>
            </a:xfrm>
            <a:custGeom>
              <a:avLst/>
              <a:gdLst/>
              <a:ahLst/>
              <a:cxnLst/>
              <a:rect l="l" t="t" r="r" b="b"/>
              <a:pathLst>
                <a:path w="30064" h="50371" extrusionOk="0">
                  <a:moveTo>
                    <a:pt x="15034" y="1"/>
                  </a:moveTo>
                  <a:cubicBezTo>
                    <a:pt x="14716" y="1"/>
                    <a:pt x="14399" y="57"/>
                    <a:pt x="14096" y="171"/>
                  </a:cubicBezTo>
                  <a:cubicBezTo>
                    <a:pt x="11145" y="1148"/>
                    <a:pt x="10358" y="8034"/>
                    <a:pt x="10150" y="11614"/>
                  </a:cubicBezTo>
                  <a:cubicBezTo>
                    <a:pt x="10106" y="12369"/>
                    <a:pt x="9716" y="12953"/>
                    <a:pt x="9249" y="12953"/>
                  </a:cubicBezTo>
                  <a:cubicBezTo>
                    <a:pt x="9232" y="12953"/>
                    <a:pt x="9215" y="12952"/>
                    <a:pt x="9197" y="12951"/>
                  </a:cubicBezTo>
                  <a:cubicBezTo>
                    <a:pt x="9141" y="12946"/>
                    <a:pt x="9082" y="12943"/>
                    <a:pt x="9022" y="12943"/>
                  </a:cubicBezTo>
                  <a:cubicBezTo>
                    <a:pt x="7939" y="12943"/>
                    <a:pt x="6280" y="13762"/>
                    <a:pt x="5326" y="15294"/>
                  </a:cubicBezTo>
                  <a:cubicBezTo>
                    <a:pt x="3929" y="17538"/>
                    <a:pt x="4074" y="23910"/>
                    <a:pt x="4247" y="27122"/>
                  </a:cubicBezTo>
                  <a:cubicBezTo>
                    <a:pt x="4295" y="28002"/>
                    <a:pt x="3856" y="28713"/>
                    <a:pt x="3308" y="28713"/>
                  </a:cubicBezTo>
                  <a:cubicBezTo>
                    <a:pt x="3304" y="28713"/>
                    <a:pt x="3301" y="28713"/>
                    <a:pt x="3297" y="28713"/>
                  </a:cubicBezTo>
                  <a:cubicBezTo>
                    <a:pt x="3288" y="28712"/>
                    <a:pt x="3279" y="28712"/>
                    <a:pt x="3270" y="28712"/>
                  </a:cubicBezTo>
                  <a:cubicBezTo>
                    <a:pt x="1277" y="28712"/>
                    <a:pt x="578" y="32075"/>
                    <a:pt x="578" y="32075"/>
                  </a:cubicBezTo>
                  <a:cubicBezTo>
                    <a:pt x="82" y="33866"/>
                    <a:pt x="1" y="35689"/>
                    <a:pt x="228" y="37501"/>
                  </a:cubicBezTo>
                  <a:cubicBezTo>
                    <a:pt x="1304" y="46079"/>
                    <a:pt x="8158" y="50371"/>
                    <a:pt x="15017" y="50371"/>
                  </a:cubicBezTo>
                  <a:cubicBezTo>
                    <a:pt x="21864" y="50371"/>
                    <a:pt x="28714" y="46095"/>
                    <a:pt x="29828" y="37537"/>
                  </a:cubicBezTo>
                  <a:cubicBezTo>
                    <a:pt x="30064" y="35713"/>
                    <a:pt x="29988" y="33878"/>
                    <a:pt x="29489" y="32075"/>
                  </a:cubicBezTo>
                  <a:cubicBezTo>
                    <a:pt x="29489" y="32075"/>
                    <a:pt x="28791" y="28712"/>
                    <a:pt x="26797" y="28712"/>
                  </a:cubicBezTo>
                  <a:cubicBezTo>
                    <a:pt x="26788" y="28712"/>
                    <a:pt x="26779" y="28712"/>
                    <a:pt x="26770" y="28713"/>
                  </a:cubicBezTo>
                  <a:cubicBezTo>
                    <a:pt x="26767" y="28713"/>
                    <a:pt x="26763" y="28713"/>
                    <a:pt x="26760" y="28713"/>
                  </a:cubicBezTo>
                  <a:cubicBezTo>
                    <a:pt x="26214" y="28713"/>
                    <a:pt x="25773" y="28002"/>
                    <a:pt x="25821" y="27122"/>
                  </a:cubicBezTo>
                  <a:cubicBezTo>
                    <a:pt x="25993" y="23910"/>
                    <a:pt x="26141" y="17538"/>
                    <a:pt x="24741" y="15294"/>
                  </a:cubicBezTo>
                  <a:cubicBezTo>
                    <a:pt x="23787" y="13759"/>
                    <a:pt x="22129" y="12943"/>
                    <a:pt x="21046" y="12943"/>
                  </a:cubicBezTo>
                  <a:cubicBezTo>
                    <a:pt x="20986" y="12943"/>
                    <a:pt x="20927" y="12946"/>
                    <a:pt x="20870" y="12951"/>
                  </a:cubicBezTo>
                  <a:cubicBezTo>
                    <a:pt x="20853" y="12952"/>
                    <a:pt x="20835" y="12953"/>
                    <a:pt x="20818" y="12953"/>
                  </a:cubicBezTo>
                  <a:cubicBezTo>
                    <a:pt x="20351" y="12953"/>
                    <a:pt x="19961" y="12369"/>
                    <a:pt x="19918" y="11614"/>
                  </a:cubicBezTo>
                  <a:cubicBezTo>
                    <a:pt x="19709" y="8034"/>
                    <a:pt x="18923" y="1148"/>
                    <a:pt x="15971" y="171"/>
                  </a:cubicBezTo>
                  <a:cubicBezTo>
                    <a:pt x="15669" y="57"/>
                    <a:pt x="15351" y="1"/>
                    <a:pt x="15034" y="1"/>
                  </a:cubicBezTo>
                  <a:close/>
                </a:path>
              </a:pathLst>
            </a:custGeom>
            <a:solidFill>
              <a:srgbClr val="9A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09;p22">
              <a:extLst>
                <a:ext uri="{FF2B5EF4-FFF2-40B4-BE49-F238E27FC236}">
                  <a16:creationId xmlns:a16="http://schemas.microsoft.com/office/drawing/2014/main" id="{0F2E4E0C-7707-40A6-B5AA-9551AD2BB905}"/>
                </a:ext>
              </a:extLst>
            </p:cNvPr>
            <p:cNvSpPr/>
            <p:nvPr/>
          </p:nvSpPr>
          <p:spPr>
            <a:xfrm>
              <a:off x="7460448" y="4569994"/>
              <a:ext cx="258145" cy="1222627"/>
            </a:xfrm>
            <a:custGeom>
              <a:avLst/>
              <a:gdLst/>
              <a:ahLst/>
              <a:cxnLst/>
              <a:rect l="l" t="t" r="r" b="b"/>
              <a:pathLst>
                <a:path w="10906" h="51653" extrusionOk="0">
                  <a:moveTo>
                    <a:pt x="5689" y="0"/>
                  </a:moveTo>
                  <a:cubicBezTo>
                    <a:pt x="5311" y="0"/>
                    <a:pt x="5005" y="306"/>
                    <a:pt x="5005" y="684"/>
                  </a:cubicBezTo>
                  <a:lnTo>
                    <a:pt x="5005" y="9641"/>
                  </a:lnTo>
                  <a:lnTo>
                    <a:pt x="887" y="4890"/>
                  </a:lnTo>
                  <a:cubicBezTo>
                    <a:pt x="792" y="4786"/>
                    <a:pt x="663" y="4734"/>
                    <a:pt x="534" y="4734"/>
                  </a:cubicBezTo>
                  <a:cubicBezTo>
                    <a:pt x="422" y="4734"/>
                    <a:pt x="311" y="4773"/>
                    <a:pt x="221" y="4851"/>
                  </a:cubicBezTo>
                  <a:cubicBezTo>
                    <a:pt x="25" y="5020"/>
                    <a:pt x="0" y="5314"/>
                    <a:pt x="164" y="5516"/>
                  </a:cubicBezTo>
                  <a:lnTo>
                    <a:pt x="5005" y="11096"/>
                  </a:lnTo>
                  <a:lnTo>
                    <a:pt x="5005" y="21399"/>
                  </a:lnTo>
                  <a:lnTo>
                    <a:pt x="1156" y="16781"/>
                  </a:lnTo>
                  <a:cubicBezTo>
                    <a:pt x="1058" y="16653"/>
                    <a:pt x="909" y="16585"/>
                    <a:pt x="759" y="16585"/>
                  </a:cubicBezTo>
                  <a:cubicBezTo>
                    <a:pt x="647" y="16585"/>
                    <a:pt x="535" y="16622"/>
                    <a:pt x="442" y="16700"/>
                  </a:cubicBezTo>
                  <a:cubicBezTo>
                    <a:pt x="224" y="16881"/>
                    <a:pt x="203" y="17205"/>
                    <a:pt x="391" y="17416"/>
                  </a:cubicBezTo>
                  <a:lnTo>
                    <a:pt x="5005" y="22953"/>
                  </a:lnTo>
                  <a:lnTo>
                    <a:pt x="5005" y="50969"/>
                  </a:lnTo>
                  <a:cubicBezTo>
                    <a:pt x="5005" y="51347"/>
                    <a:pt x="5311" y="51652"/>
                    <a:pt x="5689" y="51652"/>
                  </a:cubicBezTo>
                  <a:cubicBezTo>
                    <a:pt x="6064" y="51652"/>
                    <a:pt x="6369" y="51347"/>
                    <a:pt x="6369" y="50969"/>
                  </a:cubicBezTo>
                  <a:lnTo>
                    <a:pt x="6369" y="21689"/>
                  </a:lnTo>
                  <a:lnTo>
                    <a:pt x="10730" y="16660"/>
                  </a:lnTo>
                  <a:cubicBezTo>
                    <a:pt x="10905" y="16461"/>
                    <a:pt x="10881" y="16158"/>
                    <a:pt x="10682" y="15986"/>
                  </a:cubicBezTo>
                  <a:cubicBezTo>
                    <a:pt x="10593" y="15908"/>
                    <a:pt x="10482" y="15869"/>
                    <a:pt x="10371" y="15869"/>
                  </a:cubicBezTo>
                  <a:cubicBezTo>
                    <a:pt x="10238" y="15869"/>
                    <a:pt x="10105" y="15925"/>
                    <a:pt x="10010" y="16034"/>
                  </a:cubicBezTo>
                  <a:lnTo>
                    <a:pt x="6372" y="20232"/>
                  </a:lnTo>
                  <a:lnTo>
                    <a:pt x="6372" y="11162"/>
                  </a:lnTo>
                  <a:lnTo>
                    <a:pt x="10733" y="6136"/>
                  </a:lnTo>
                  <a:cubicBezTo>
                    <a:pt x="10905" y="5937"/>
                    <a:pt x="10884" y="5634"/>
                    <a:pt x="10685" y="5462"/>
                  </a:cubicBezTo>
                  <a:cubicBezTo>
                    <a:pt x="10594" y="5384"/>
                    <a:pt x="10483" y="5345"/>
                    <a:pt x="10372" y="5345"/>
                  </a:cubicBezTo>
                  <a:cubicBezTo>
                    <a:pt x="10238" y="5345"/>
                    <a:pt x="10105" y="5401"/>
                    <a:pt x="10010" y="5510"/>
                  </a:cubicBezTo>
                  <a:lnTo>
                    <a:pt x="6372" y="9705"/>
                  </a:lnTo>
                  <a:lnTo>
                    <a:pt x="6372" y="684"/>
                  </a:lnTo>
                  <a:cubicBezTo>
                    <a:pt x="6372" y="306"/>
                    <a:pt x="6064" y="0"/>
                    <a:pt x="5689" y="0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710;p22">
            <a:extLst>
              <a:ext uri="{FF2B5EF4-FFF2-40B4-BE49-F238E27FC236}">
                <a16:creationId xmlns:a16="http://schemas.microsoft.com/office/drawing/2014/main" id="{EE708669-0CFE-441A-A6D4-3CF750AD212B}"/>
              </a:ext>
            </a:extLst>
          </p:cNvPr>
          <p:cNvGrpSpPr/>
          <p:nvPr/>
        </p:nvGrpSpPr>
        <p:grpSpPr>
          <a:xfrm>
            <a:off x="1657495" y="4493494"/>
            <a:ext cx="396455" cy="681696"/>
            <a:chOff x="3399597" y="3607763"/>
            <a:chExt cx="1081101" cy="1858934"/>
          </a:xfrm>
        </p:grpSpPr>
        <p:sp>
          <p:nvSpPr>
            <p:cNvPr id="26" name="Google Shape;711;p22">
              <a:extLst>
                <a:ext uri="{FF2B5EF4-FFF2-40B4-BE49-F238E27FC236}">
                  <a16:creationId xmlns:a16="http://schemas.microsoft.com/office/drawing/2014/main" id="{576824B1-FA94-4893-98B4-C794A053B7D4}"/>
                </a:ext>
              </a:extLst>
            </p:cNvPr>
            <p:cNvSpPr/>
            <p:nvPr/>
          </p:nvSpPr>
          <p:spPr>
            <a:xfrm>
              <a:off x="3399597" y="3607763"/>
              <a:ext cx="1081101" cy="1399756"/>
            </a:xfrm>
            <a:custGeom>
              <a:avLst/>
              <a:gdLst/>
              <a:ahLst/>
              <a:cxnLst/>
              <a:rect l="l" t="t" r="r" b="b"/>
              <a:pathLst>
                <a:path w="50643" h="65570" extrusionOk="0">
                  <a:moveTo>
                    <a:pt x="25739" y="0"/>
                  </a:moveTo>
                  <a:cubicBezTo>
                    <a:pt x="25667" y="0"/>
                    <a:pt x="25596" y="1"/>
                    <a:pt x="25524" y="2"/>
                  </a:cubicBezTo>
                  <a:cubicBezTo>
                    <a:pt x="16739" y="108"/>
                    <a:pt x="9629" y="6736"/>
                    <a:pt x="9590" y="14932"/>
                  </a:cubicBezTo>
                  <a:cubicBezTo>
                    <a:pt x="9587" y="15255"/>
                    <a:pt x="9596" y="15576"/>
                    <a:pt x="9617" y="15893"/>
                  </a:cubicBezTo>
                  <a:cubicBezTo>
                    <a:pt x="9901" y="20378"/>
                    <a:pt x="8519" y="24796"/>
                    <a:pt x="5613" y="28386"/>
                  </a:cubicBezTo>
                  <a:cubicBezTo>
                    <a:pt x="1930" y="32928"/>
                    <a:pt x="0" y="38765"/>
                    <a:pt x="759" y="45037"/>
                  </a:cubicBezTo>
                  <a:cubicBezTo>
                    <a:pt x="2044" y="55682"/>
                    <a:pt x="11153" y="64170"/>
                    <a:pt x="22612" y="65407"/>
                  </a:cubicBezTo>
                  <a:cubicBezTo>
                    <a:pt x="23621" y="65516"/>
                    <a:pt x="24620" y="65569"/>
                    <a:pt x="25606" y="65569"/>
                  </a:cubicBezTo>
                  <a:cubicBezTo>
                    <a:pt x="39363" y="65569"/>
                    <a:pt x="50550" y="55243"/>
                    <a:pt x="50615" y="42451"/>
                  </a:cubicBezTo>
                  <a:cubicBezTo>
                    <a:pt x="50642" y="36969"/>
                    <a:pt x="48622" y="31921"/>
                    <a:pt x="45220" y="27935"/>
                  </a:cubicBezTo>
                  <a:cubicBezTo>
                    <a:pt x="42550" y="24799"/>
                    <a:pt x="41240" y="20838"/>
                    <a:pt x="41772" y="16870"/>
                  </a:cubicBezTo>
                  <a:cubicBezTo>
                    <a:pt x="41872" y="16132"/>
                    <a:pt x="41912" y="15388"/>
                    <a:pt x="41893" y="14644"/>
                  </a:cubicBezTo>
                  <a:cubicBezTo>
                    <a:pt x="41689" y="6537"/>
                    <a:pt x="34447" y="0"/>
                    <a:pt x="25739" y="0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12;p22">
              <a:extLst>
                <a:ext uri="{FF2B5EF4-FFF2-40B4-BE49-F238E27FC236}">
                  <a16:creationId xmlns:a16="http://schemas.microsoft.com/office/drawing/2014/main" id="{DEB925F4-AAEA-440B-A31D-D65F9CBCFABA}"/>
                </a:ext>
              </a:extLst>
            </p:cNvPr>
            <p:cNvSpPr/>
            <p:nvPr/>
          </p:nvSpPr>
          <p:spPr>
            <a:xfrm>
              <a:off x="3727738" y="4146141"/>
              <a:ext cx="433141" cy="1320556"/>
            </a:xfrm>
            <a:custGeom>
              <a:avLst/>
              <a:gdLst/>
              <a:ahLst/>
              <a:cxnLst/>
              <a:rect l="l" t="t" r="r" b="b"/>
              <a:pathLst>
                <a:path w="20290" h="61860" extrusionOk="0">
                  <a:moveTo>
                    <a:pt x="10419" y="1"/>
                  </a:moveTo>
                  <a:cubicBezTo>
                    <a:pt x="9684" y="1"/>
                    <a:pt x="9082" y="595"/>
                    <a:pt x="9079" y="1334"/>
                  </a:cubicBezTo>
                  <a:lnTo>
                    <a:pt x="8973" y="23985"/>
                  </a:lnTo>
                  <a:lnTo>
                    <a:pt x="2520" y="16237"/>
                  </a:lnTo>
                  <a:cubicBezTo>
                    <a:pt x="2255" y="15928"/>
                    <a:pt x="1879" y="15770"/>
                    <a:pt x="1502" y="15770"/>
                  </a:cubicBezTo>
                  <a:cubicBezTo>
                    <a:pt x="1199" y="15770"/>
                    <a:pt x="895" y="15872"/>
                    <a:pt x="645" y="16080"/>
                  </a:cubicBezTo>
                  <a:cubicBezTo>
                    <a:pt x="82" y="16549"/>
                    <a:pt x="1" y="17380"/>
                    <a:pt x="460" y="17952"/>
                  </a:cubicBezTo>
                  <a:lnTo>
                    <a:pt x="8952" y="28149"/>
                  </a:lnTo>
                  <a:lnTo>
                    <a:pt x="8801" y="60513"/>
                  </a:lnTo>
                  <a:cubicBezTo>
                    <a:pt x="8798" y="61254"/>
                    <a:pt x="9397" y="61856"/>
                    <a:pt x="10135" y="61859"/>
                  </a:cubicBezTo>
                  <a:cubicBezTo>
                    <a:pt x="10138" y="61859"/>
                    <a:pt x="10142" y="61859"/>
                    <a:pt x="10146" y="61859"/>
                  </a:cubicBezTo>
                  <a:cubicBezTo>
                    <a:pt x="10882" y="61859"/>
                    <a:pt x="11477" y="61263"/>
                    <a:pt x="11480" y="60529"/>
                  </a:cubicBezTo>
                  <a:lnTo>
                    <a:pt x="11683" y="17846"/>
                  </a:lnTo>
                  <a:cubicBezTo>
                    <a:pt x="11864" y="17752"/>
                    <a:pt x="12025" y="17616"/>
                    <a:pt x="12146" y="17453"/>
                  </a:cubicBezTo>
                  <a:lnTo>
                    <a:pt x="19854" y="6959"/>
                  </a:lnTo>
                  <a:cubicBezTo>
                    <a:pt x="20290" y="6364"/>
                    <a:pt x="20163" y="5526"/>
                    <a:pt x="19567" y="5087"/>
                  </a:cubicBezTo>
                  <a:cubicBezTo>
                    <a:pt x="19328" y="4912"/>
                    <a:pt x="19050" y="4827"/>
                    <a:pt x="18774" y="4827"/>
                  </a:cubicBezTo>
                  <a:cubicBezTo>
                    <a:pt x="18362" y="4827"/>
                    <a:pt x="17956" y="5016"/>
                    <a:pt x="17695" y="5375"/>
                  </a:cubicBezTo>
                  <a:lnTo>
                    <a:pt x="11701" y="13531"/>
                  </a:lnTo>
                  <a:lnTo>
                    <a:pt x="11759" y="1347"/>
                  </a:lnTo>
                  <a:cubicBezTo>
                    <a:pt x="11762" y="609"/>
                    <a:pt x="11166" y="4"/>
                    <a:pt x="10425" y="1"/>
                  </a:cubicBezTo>
                  <a:cubicBezTo>
                    <a:pt x="10423" y="1"/>
                    <a:pt x="10421" y="1"/>
                    <a:pt x="10419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721;p22">
            <a:extLst>
              <a:ext uri="{FF2B5EF4-FFF2-40B4-BE49-F238E27FC236}">
                <a16:creationId xmlns:a16="http://schemas.microsoft.com/office/drawing/2014/main" id="{FEFE0A5E-80F6-4D92-82A2-2F17CA080335}"/>
              </a:ext>
            </a:extLst>
          </p:cNvPr>
          <p:cNvGrpSpPr/>
          <p:nvPr/>
        </p:nvGrpSpPr>
        <p:grpSpPr>
          <a:xfrm>
            <a:off x="6602226" y="4493712"/>
            <a:ext cx="514531" cy="664501"/>
            <a:chOff x="5605876" y="3606838"/>
            <a:chExt cx="1403087" cy="1812044"/>
          </a:xfrm>
        </p:grpSpPr>
        <p:sp>
          <p:nvSpPr>
            <p:cNvPr id="24" name="Google Shape;722;p22">
              <a:extLst>
                <a:ext uri="{FF2B5EF4-FFF2-40B4-BE49-F238E27FC236}">
                  <a16:creationId xmlns:a16="http://schemas.microsoft.com/office/drawing/2014/main" id="{EAEF9FDC-C505-4E89-AA3C-1AAD60E0F0A3}"/>
                </a:ext>
              </a:extLst>
            </p:cNvPr>
            <p:cNvSpPr/>
            <p:nvPr/>
          </p:nvSpPr>
          <p:spPr>
            <a:xfrm>
              <a:off x="5605876" y="3606838"/>
              <a:ext cx="1403087" cy="1442450"/>
            </a:xfrm>
            <a:custGeom>
              <a:avLst/>
              <a:gdLst/>
              <a:ahLst/>
              <a:cxnLst/>
              <a:rect l="l" t="t" r="r" b="b"/>
              <a:pathLst>
                <a:path w="59277" h="60940" extrusionOk="0">
                  <a:moveTo>
                    <a:pt x="29640" y="1"/>
                  </a:moveTo>
                  <a:cubicBezTo>
                    <a:pt x="29123" y="1"/>
                    <a:pt x="28607" y="58"/>
                    <a:pt x="28101" y="173"/>
                  </a:cubicBezTo>
                  <a:cubicBezTo>
                    <a:pt x="23244" y="1174"/>
                    <a:pt x="21952" y="8220"/>
                    <a:pt x="21608" y="11889"/>
                  </a:cubicBezTo>
                  <a:cubicBezTo>
                    <a:pt x="21535" y="12662"/>
                    <a:pt x="20893" y="13258"/>
                    <a:pt x="20125" y="13258"/>
                  </a:cubicBezTo>
                  <a:cubicBezTo>
                    <a:pt x="20097" y="13258"/>
                    <a:pt x="20069" y="13257"/>
                    <a:pt x="20041" y="13256"/>
                  </a:cubicBezTo>
                  <a:cubicBezTo>
                    <a:pt x="19950" y="13250"/>
                    <a:pt x="19855" y="13248"/>
                    <a:pt x="19758" y="13248"/>
                  </a:cubicBezTo>
                  <a:cubicBezTo>
                    <a:pt x="17978" y="13248"/>
                    <a:pt x="15247" y="14083"/>
                    <a:pt x="13675" y="15654"/>
                  </a:cubicBezTo>
                  <a:cubicBezTo>
                    <a:pt x="11377" y="17952"/>
                    <a:pt x="11613" y="24475"/>
                    <a:pt x="11900" y="27762"/>
                  </a:cubicBezTo>
                  <a:cubicBezTo>
                    <a:pt x="11978" y="28661"/>
                    <a:pt x="11253" y="29389"/>
                    <a:pt x="10353" y="29389"/>
                  </a:cubicBezTo>
                  <a:cubicBezTo>
                    <a:pt x="10348" y="29389"/>
                    <a:pt x="10342" y="29389"/>
                    <a:pt x="10337" y="29389"/>
                  </a:cubicBezTo>
                  <a:cubicBezTo>
                    <a:pt x="10321" y="29389"/>
                    <a:pt x="10305" y="29389"/>
                    <a:pt x="10290" y="29389"/>
                  </a:cubicBezTo>
                  <a:cubicBezTo>
                    <a:pt x="7014" y="29389"/>
                    <a:pt x="5867" y="32831"/>
                    <a:pt x="5867" y="32831"/>
                  </a:cubicBezTo>
                  <a:cubicBezTo>
                    <a:pt x="0" y="46025"/>
                    <a:pt x="25796" y="59222"/>
                    <a:pt x="28975" y="60786"/>
                  </a:cubicBezTo>
                  <a:cubicBezTo>
                    <a:pt x="29180" y="60888"/>
                    <a:pt x="29407" y="60940"/>
                    <a:pt x="29640" y="60940"/>
                  </a:cubicBezTo>
                  <a:cubicBezTo>
                    <a:pt x="29870" y="60940"/>
                    <a:pt x="30099" y="60888"/>
                    <a:pt x="30305" y="60786"/>
                  </a:cubicBezTo>
                  <a:cubicBezTo>
                    <a:pt x="33480" y="59222"/>
                    <a:pt x="59276" y="46025"/>
                    <a:pt x="53412" y="32831"/>
                  </a:cubicBezTo>
                  <a:cubicBezTo>
                    <a:pt x="53412" y="32831"/>
                    <a:pt x="52264" y="29389"/>
                    <a:pt x="48986" y="29389"/>
                  </a:cubicBezTo>
                  <a:cubicBezTo>
                    <a:pt x="48972" y="29389"/>
                    <a:pt x="48957" y="29389"/>
                    <a:pt x="48943" y="29389"/>
                  </a:cubicBezTo>
                  <a:cubicBezTo>
                    <a:pt x="48937" y="29389"/>
                    <a:pt x="48932" y="29389"/>
                    <a:pt x="48926" y="29389"/>
                  </a:cubicBezTo>
                  <a:cubicBezTo>
                    <a:pt x="48027" y="29389"/>
                    <a:pt x="47301" y="28661"/>
                    <a:pt x="47379" y="27762"/>
                  </a:cubicBezTo>
                  <a:cubicBezTo>
                    <a:pt x="47664" y="24475"/>
                    <a:pt x="47903" y="17952"/>
                    <a:pt x="45604" y="15654"/>
                  </a:cubicBezTo>
                  <a:cubicBezTo>
                    <a:pt x="44033" y="14083"/>
                    <a:pt x="41301" y="13248"/>
                    <a:pt x="39519" y="13248"/>
                  </a:cubicBezTo>
                  <a:cubicBezTo>
                    <a:pt x="39422" y="13248"/>
                    <a:pt x="39327" y="13250"/>
                    <a:pt x="39235" y="13256"/>
                  </a:cubicBezTo>
                  <a:cubicBezTo>
                    <a:pt x="39207" y="13257"/>
                    <a:pt x="39179" y="13258"/>
                    <a:pt x="39152" y="13258"/>
                  </a:cubicBezTo>
                  <a:cubicBezTo>
                    <a:pt x="38387" y="13258"/>
                    <a:pt x="37745" y="12662"/>
                    <a:pt x="37672" y="11889"/>
                  </a:cubicBezTo>
                  <a:cubicBezTo>
                    <a:pt x="37327" y="8223"/>
                    <a:pt x="36036" y="1174"/>
                    <a:pt x="31179" y="173"/>
                  </a:cubicBezTo>
                  <a:cubicBezTo>
                    <a:pt x="30673" y="58"/>
                    <a:pt x="30156" y="1"/>
                    <a:pt x="29640" y="1"/>
                  </a:cubicBezTo>
                  <a:close/>
                </a:path>
              </a:pathLst>
            </a:custGeom>
            <a:solidFill>
              <a:srgbClr val="FFC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23;p22">
              <a:extLst>
                <a:ext uri="{FF2B5EF4-FFF2-40B4-BE49-F238E27FC236}">
                  <a16:creationId xmlns:a16="http://schemas.microsoft.com/office/drawing/2014/main" id="{B3BDA248-A866-417D-9142-3207D6117DCE}"/>
                </a:ext>
              </a:extLst>
            </p:cNvPr>
            <p:cNvSpPr/>
            <p:nvPr/>
          </p:nvSpPr>
          <p:spPr>
            <a:xfrm>
              <a:off x="6112475" y="4051230"/>
              <a:ext cx="410248" cy="1367653"/>
            </a:xfrm>
            <a:custGeom>
              <a:avLst/>
              <a:gdLst/>
              <a:ahLst/>
              <a:cxnLst/>
              <a:rect l="l" t="t" r="r" b="b"/>
              <a:pathLst>
                <a:path w="17332" h="57780" extrusionOk="0">
                  <a:moveTo>
                    <a:pt x="8670" y="1"/>
                  </a:moveTo>
                  <a:cubicBezTo>
                    <a:pt x="8241" y="1"/>
                    <a:pt x="7896" y="351"/>
                    <a:pt x="7908" y="781"/>
                  </a:cubicBezTo>
                  <a:lnTo>
                    <a:pt x="7908" y="23658"/>
                  </a:lnTo>
                  <a:lnTo>
                    <a:pt x="1449" y="15907"/>
                  </a:lnTo>
                  <a:cubicBezTo>
                    <a:pt x="1297" y="15722"/>
                    <a:pt x="1077" y="15626"/>
                    <a:pt x="855" y="15626"/>
                  </a:cubicBezTo>
                  <a:cubicBezTo>
                    <a:pt x="682" y="15626"/>
                    <a:pt x="509" y="15684"/>
                    <a:pt x="366" y="15802"/>
                  </a:cubicBezTo>
                  <a:cubicBezTo>
                    <a:pt x="39" y="16074"/>
                    <a:pt x="0" y="16561"/>
                    <a:pt x="275" y="16884"/>
                  </a:cubicBezTo>
                  <a:lnTo>
                    <a:pt x="7908" y="26041"/>
                  </a:lnTo>
                  <a:lnTo>
                    <a:pt x="7908" y="56999"/>
                  </a:lnTo>
                  <a:cubicBezTo>
                    <a:pt x="7896" y="57426"/>
                    <a:pt x="8241" y="57779"/>
                    <a:pt x="8670" y="57779"/>
                  </a:cubicBezTo>
                  <a:cubicBezTo>
                    <a:pt x="9097" y="57779"/>
                    <a:pt x="9441" y="57426"/>
                    <a:pt x="9432" y="56999"/>
                  </a:cubicBezTo>
                  <a:lnTo>
                    <a:pt x="9432" y="19440"/>
                  </a:lnTo>
                  <a:lnTo>
                    <a:pt x="17053" y="10651"/>
                  </a:lnTo>
                  <a:cubicBezTo>
                    <a:pt x="17331" y="10334"/>
                    <a:pt x="17295" y="9853"/>
                    <a:pt x="16978" y="9575"/>
                  </a:cubicBezTo>
                  <a:cubicBezTo>
                    <a:pt x="16833" y="9450"/>
                    <a:pt x="16655" y="9389"/>
                    <a:pt x="16477" y="9389"/>
                  </a:cubicBezTo>
                  <a:cubicBezTo>
                    <a:pt x="16264" y="9389"/>
                    <a:pt x="16051" y="9477"/>
                    <a:pt x="15901" y="9651"/>
                  </a:cubicBezTo>
                  <a:lnTo>
                    <a:pt x="9432" y="17111"/>
                  </a:lnTo>
                  <a:lnTo>
                    <a:pt x="9432" y="781"/>
                  </a:lnTo>
                  <a:cubicBezTo>
                    <a:pt x="9441" y="351"/>
                    <a:pt x="9097" y="1"/>
                    <a:pt x="8670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728;p22">
            <a:extLst>
              <a:ext uri="{FF2B5EF4-FFF2-40B4-BE49-F238E27FC236}">
                <a16:creationId xmlns:a16="http://schemas.microsoft.com/office/drawing/2014/main" id="{D49A58DE-CAF0-4E52-89FC-0A7D92FA1222}"/>
              </a:ext>
            </a:extLst>
          </p:cNvPr>
          <p:cNvGrpSpPr/>
          <p:nvPr/>
        </p:nvGrpSpPr>
        <p:grpSpPr>
          <a:xfrm>
            <a:off x="167392" y="4281218"/>
            <a:ext cx="679100" cy="901222"/>
            <a:chOff x="1231043" y="3326737"/>
            <a:chExt cx="1851853" cy="2457564"/>
          </a:xfrm>
        </p:grpSpPr>
        <p:sp>
          <p:nvSpPr>
            <p:cNvPr id="20" name="Google Shape;729;p22">
              <a:extLst>
                <a:ext uri="{FF2B5EF4-FFF2-40B4-BE49-F238E27FC236}">
                  <a16:creationId xmlns:a16="http://schemas.microsoft.com/office/drawing/2014/main" id="{77094F5D-9D94-474F-AB8A-50A13A85B2D5}"/>
                </a:ext>
              </a:extLst>
            </p:cNvPr>
            <p:cNvSpPr/>
            <p:nvPr/>
          </p:nvSpPr>
          <p:spPr>
            <a:xfrm>
              <a:off x="1231043" y="3326737"/>
              <a:ext cx="1851853" cy="1904112"/>
            </a:xfrm>
            <a:custGeom>
              <a:avLst/>
              <a:gdLst/>
              <a:ahLst/>
              <a:cxnLst/>
              <a:rect l="l" t="t" r="r" b="b"/>
              <a:pathLst>
                <a:path w="86748" h="89196" extrusionOk="0">
                  <a:moveTo>
                    <a:pt x="43054" y="1"/>
                  </a:moveTo>
                  <a:cubicBezTo>
                    <a:pt x="42402" y="1"/>
                    <a:pt x="41751" y="88"/>
                    <a:pt x="41123" y="262"/>
                  </a:cubicBezTo>
                  <a:cubicBezTo>
                    <a:pt x="34016" y="1728"/>
                    <a:pt x="32123" y="12041"/>
                    <a:pt x="31621" y="17405"/>
                  </a:cubicBezTo>
                  <a:cubicBezTo>
                    <a:pt x="31513" y="18538"/>
                    <a:pt x="30574" y="19411"/>
                    <a:pt x="29452" y="19411"/>
                  </a:cubicBezTo>
                  <a:cubicBezTo>
                    <a:pt x="29411" y="19411"/>
                    <a:pt x="29370" y="19410"/>
                    <a:pt x="29329" y="19407"/>
                  </a:cubicBezTo>
                  <a:cubicBezTo>
                    <a:pt x="29192" y="19400"/>
                    <a:pt x="29051" y="19396"/>
                    <a:pt x="28905" y="19396"/>
                  </a:cubicBezTo>
                  <a:cubicBezTo>
                    <a:pt x="26301" y="19396"/>
                    <a:pt x="22308" y="20621"/>
                    <a:pt x="20011" y="22918"/>
                  </a:cubicBezTo>
                  <a:cubicBezTo>
                    <a:pt x="16648" y="26278"/>
                    <a:pt x="16996" y="35825"/>
                    <a:pt x="17414" y="40637"/>
                  </a:cubicBezTo>
                  <a:cubicBezTo>
                    <a:pt x="17531" y="41954"/>
                    <a:pt x="16467" y="43020"/>
                    <a:pt x="15150" y="43020"/>
                  </a:cubicBezTo>
                  <a:cubicBezTo>
                    <a:pt x="15142" y="43020"/>
                    <a:pt x="15135" y="43020"/>
                    <a:pt x="15127" y="43020"/>
                  </a:cubicBezTo>
                  <a:cubicBezTo>
                    <a:pt x="15104" y="43020"/>
                    <a:pt x="15081" y="43019"/>
                    <a:pt x="15059" y="43019"/>
                  </a:cubicBezTo>
                  <a:cubicBezTo>
                    <a:pt x="10264" y="43019"/>
                    <a:pt x="8583" y="48058"/>
                    <a:pt x="8583" y="48058"/>
                  </a:cubicBezTo>
                  <a:cubicBezTo>
                    <a:pt x="1" y="67367"/>
                    <a:pt x="37751" y="86679"/>
                    <a:pt x="42399" y="88968"/>
                  </a:cubicBezTo>
                  <a:cubicBezTo>
                    <a:pt x="42704" y="89116"/>
                    <a:pt x="43037" y="89195"/>
                    <a:pt x="43376" y="89195"/>
                  </a:cubicBezTo>
                  <a:cubicBezTo>
                    <a:pt x="43714" y="89195"/>
                    <a:pt x="44047" y="89116"/>
                    <a:pt x="44349" y="88968"/>
                  </a:cubicBezTo>
                  <a:cubicBezTo>
                    <a:pt x="48998" y="86679"/>
                    <a:pt x="86748" y="67367"/>
                    <a:pt x="78165" y="48058"/>
                  </a:cubicBezTo>
                  <a:cubicBezTo>
                    <a:pt x="78165" y="48058"/>
                    <a:pt x="76488" y="43019"/>
                    <a:pt x="71693" y="43019"/>
                  </a:cubicBezTo>
                  <a:cubicBezTo>
                    <a:pt x="71670" y="43019"/>
                    <a:pt x="71647" y="43020"/>
                    <a:pt x="71624" y="43020"/>
                  </a:cubicBezTo>
                  <a:cubicBezTo>
                    <a:pt x="71617" y="43020"/>
                    <a:pt x="71609" y="43020"/>
                    <a:pt x="71602" y="43020"/>
                  </a:cubicBezTo>
                  <a:cubicBezTo>
                    <a:pt x="70282" y="43020"/>
                    <a:pt x="69224" y="41954"/>
                    <a:pt x="69335" y="40637"/>
                  </a:cubicBezTo>
                  <a:cubicBezTo>
                    <a:pt x="69755" y="35825"/>
                    <a:pt x="70103" y="26278"/>
                    <a:pt x="66740" y="22918"/>
                  </a:cubicBezTo>
                  <a:cubicBezTo>
                    <a:pt x="64443" y="20621"/>
                    <a:pt x="60448" y="19396"/>
                    <a:pt x="57843" y="19396"/>
                  </a:cubicBezTo>
                  <a:cubicBezTo>
                    <a:pt x="57697" y="19396"/>
                    <a:pt x="57556" y="19400"/>
                    <a:pt x="57420" y="19407"/>
                  </a:cubicBezTo>
                  <a:cubicBezTo>
                    <a:pt x="57379" y="19410"/>
                    <a:pt x="57338" y="19411"/>
                    <a:pt x="57297" y="19411"/>
                  </a:cubicBezTo>
                  <a:cubicBezTo>
                    <a:pt x="56174" y="19411"/>
                    <a:pt x="55236" y="18535"/>
                    <a:pt x="55130" y="17405"/>
                  </a:cubicBezTo>
                  <a:cubicBezTo>
                    <a:pt x="54625" y="12041"/>
                    <a:pt x="52735" y="1728"/>
                    <a:pt x="45629" y="262"/>
                  </a:cubicBezTo>
                  <a:cubicBezTo>
                    <a:pt x="44997" y="88"/>
                    <a:pt x="44348" y="1"/>
                    <a:pt x="43697" y="1"/>
                  </a:cubicBezTo>
                  <a:cubicBezTo>
                    <a:pt x="43590" y="1"/>
                    <a:pt x="43483" y="3"/>
                    <a:pt x="43376" y="8"/>
                  </a:cubicBezTo>
                  <a:cubicBezTo>
                    <a:pt x="43269" y="3"/>
                    <a:pt x="43162" y="1"/>
                    <a:pt x="43054" y="1"/>
                  </a:cubicBezTo>
                  <a:close/>
                </a:path>
              </a:pathLst>
            </a:custGeom>
            <a:solidFill>
              <a:srgbClr val="FFC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30;p22">
              <a:extLst>
                <a:ext uri="{FF2B5EF4-FFF2-40B4-BE49-F238E27FC236}">
                  <a16:creationId xmlns:a16="http://schemas.microsoft.com/office/drawing/2014/main" id="{4005F292-C35D-4A00-AEEF-CA01FDB158BB}"/>
                </a:ext>
              </a:extLst>
            </p:cNvPr>
            <p:cNvSpPr/>
            <p:nvPr/>
          </p:nvSpPr>
          <p:spPr>
            <a:xfrm>
              <a:off x="1899813" y="3980288"/>
              <a:ext cx="541266" cy="1804013"/>
            </a:xfrm>
            <a:custGeom>
              <a:avLst/>
              <a:gdLst/>
              <a:ahLst/>
              <a:cxnLst/>
              <a:rect l="l" t="t" r="r" b="b"/>
              <a:pathLst>
                <a:path w="25355" h="84507" extrusionOk="0">
                  <a:moveTo>
                    <a:pt x="12681" y="1"/>
                  </a:moveTo>
                  <a:cubicBezTo>
                    <a:pt x="12064" y="1"/>
                    <a:pt x="11565" y="500"/>
                    <a:pt x="11565" y="1117"/>
                  </a:cubicBezTo>
                  <a:lnTo>
                    <a:pt x="11565" y="34600"/>
                  </a:lnTo>
                  <a:lnTo>
                    <a:pt x="2111" y="23256"/>
                  </a:lnTo>
                  <a:cubicBezTo>
                    <a:pt x="1890" y="22990"/>
                    <a:pt x="1571" y="22854"/>
                    <a:pt x="1251" y="22854"/>
                  </a:cubicBezTo>
                  <a:cubicBezTo>
                    <a:pt x="999" y="22854"/>
                    <a:pt x="746" y="22938"/>
                    <a:pt x="539" y="23111"/>
                  </a:cubicBezTo>
                  <a:cubicBezTo>
                    <a:pt x="64" y="23507"/>
                    <a:pt x="1" y="24212"/>
                    <a:pt x="397" y="24687"/>
                  </a:cubicBezTo>
                  <a:lnTo>
                    <a:pt x="11565" y="38087"/>
                  </a:lnTo>
                  <a:lnTo>
                    <a:pt x="11565" y="83391"/>
                  </a:lnTo>
                  <a:cubicBezTo>
                    <a:pt x="11565" y="84008"/>
                    <a:pt x="12064" y="84507"/>
                    <a:pt x="12681" y="84507"/>
                  </a:cubicBezTo>
                  <a:cubicBezTo>
                    <a:pt x="13295" y="84507"/>
                    <a:pt x="13797" y="84008"/>
                    <a:pt x="13797" y="83391"/>
                  </a:cubicBezTo>
                  <a:lnTo>
                    <a:pt x="13797" y="28419"/>
                  </a:lnTo>
                  <a:lnTo>
                    <a:pt x="24950" y="15560"/>
                  </a:lnTo>
                  <a:cubicBezTo>
                    <a:pt x="25355" y="15094"/>
                    <a:pt x="25303" y="14390"/>
                    <a:pt x="24838" y="13984"/>
                  </a:cubicBezTo>
                  <a:cubicBezTo>
                    <a:pt x="24627" y="13801"/>
                    <a:pt x="24367" y="13711"/>
                    <a:pt x="24109" y="13711"/>
                  </a:cubicBezTo>
                  <a:cubicBezTo>
                    <a:pt x="23796" y="13711"/>
                    <a:pt x="23485" y="13843"/>
                    <a:pt x="23265" y="14099"/>
                  </a:cubicBezTo>
                  <a:lnTo>
                    <a:pt x="13797" y="25013"/>
                  </a:lnTo>
                  <a:lnTo>
                    <a:pt x="13797" y="1117"/>
                  </a:lnTo>
                  <a:cubicBezTo>
                    <a:pt x="13797" y="500"/>
                    <a:pt x="13298" y="1"/>
                    <a:pt x="12681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4" name="Image 33">
            <a:extLst>
              <a:ext uri="{FF2B5EF4-FFF2-40B4-BE49-F238E27FC236}">
                <a16:creationId xmlns:a16="http://schemas.microsoft.com/office/drawing/2014/main" id="{85E3C3CB-8F58-565A-1557-C9846624C95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83" y="952092"/>
            <a:ext cx="2974675" cy="2747645"/>
          </a:xfrm>
          <a:prstGeom prst="rect">
            <a:avLst/>
          </a:prstGeom>
        </p:spPr>
      </p:pic>
      <p:sp>
        <p:nvSpPr>
          <p:cNvPr id="6" name="Organigramme : Alternative 5">
            <a:extLst>
              <a:ext uri="{FF2B5EF4-FFF2-40B4-BE49-F238E27FC236}">
                <a16:creationId xmlns:a16="http://schemas.microsoft.com/office/drawing/2014/main" id="{4716847F-8665-AE34-1A99-EE5FE3FF7792}"/>
              </a:ext>
            </a:extLst>
          </p:cNvPr>
          <p:cNvSpPr/>
          <p:nvPr/>
        </p:nvSpPr>
        <p:spPr>
          <a:xfrm>
            <a:off x="2770905" y="874026"/>
            <a:ext cx="4017098" cy="2412099"/>
          </a:xfrm>
          <a:prstGeom prst="flowChartAlternateProcess">
            <a:avLst/>
          </a:prstGeom>
          <a:noFill/>
          <a:ln>
            <a:solidFill>
              <a:srgbClr val="489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Réglage consigne de température</a:t>
            </a:r>
          </a:p>
          <a:p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Arrêt ventilation en inoccupation</a:t>
            </a:r>
          </a:p>
          <a:p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Arrêt chauffage en inoccupation</a:t>
            </a:r>
          </a:p>
          <a:p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Visite MDE chauffage</a:t>
            </a:r>
          </a:p>
          <a:p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Référent sobriété</a:t>
            </a:r>
          </a:p>
          <a:p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Consigne de Clim à 26 °C</a:t>
            </a:r>
          </a:p>
          <a:p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Extinction nocturne EP</a:t>
            </a:r>
          </a:p>
          <a:p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Dispositif hydro-économes</a:t>
            </a:r>
          </a:p>
        </p:txBody>
      </p:sp>
    </p:spTree>
    <p:extLst>
      <p:ext uri="{BB962C8B-B14F-4D97-AF65-F5344CB8AC3E}">
        <p14:creationId xmlns:p14="http://schemas.microsoft.com/office/powerpoint/2010/main" val="777965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Plan de Sobriété énergétique Nîmes Métropole</a:t>
            </a:r>
          </a:p>
        </p:txBody>
      </p:sp>
      <p:sp>
        <p:nvSpPr>
          <p:cNvPr id="9" name="Google Shape;699;p22">
            <a:extLst>
              <a:ext uri="{FF2B5EF4-FFF2-40B4-BE49-F238E27FC236}">
                <a16:creationId xmlns:a16="http://schemas.microsoft.com/office/drawing/2014/main" id="{2FCBF1DA-02A7-42D5-BEBF-51DB30ED042D}"/>
              </a:ext>
            </a:extLst>
          </p:cNvPr>
          <p:cNvSpPr/>
          <p:nvPr/>
        </p:nvSpPr>
        <p:spPr>
          <a:xfrm>
            <a:off x="1423929" y="4915697"/>
            <a:ext cx="313262" cy="223188"/>
          </a:xfrm>
          <a:custGeom>
            <a:avLst/>
            <a:gdLst/>
            <a:ahLst/>
            <a:cxnLst/>
            <a:rect l="l" t="t" r="r" b="b"/>
            <a:pathLst>
              <a:path w="40016" h="28510" extrusionOk="0">
                <a:moveTo>
                  <a:pt x="17075" y="1"/>
                </a:moveTo>
                <a:cubicBezTo>
                  <a:pt x="16745" y="1"/>
                  <a:pt x="16414" y="16"/>
                  <a:pt x="16083" y="47"/>
                </a:cubicBezTo>
                <a:cubicBezTo>
                  <a:pt x="11480" y="461"/>
                  <a:pt x="7818" y="3709"/>
                  <a:pt x="6651" y="7912"/>
                </a:cubicBezTo>
                <a:cubicBezTo>
                  <a:pt x="6442" y="8678"/>
                  <a:pt x="5780" y="9234"/>
                  <a:pt x="4990" y="9310"/>
                </a:cubicBezTo>
                <a:cubicBezTo>
                  <a:pt x="4691" y="9340"/>
                  <a:pt x="4395" y="9394"/>
                  <a:pt x="4104" y="9473"/>
                </a:cubicBezTo>
                <a:cubicBezTo>
                  <a:pt x="1821" y="10090"/>
                  <a:pt x="158" y="12164"/>
                  <a:pt x="64" y="14526"/>
                </a:cubicBezTo>
                <a:cubicBezTo>
                  <a:pt x="1" y="15978"/>
                  <a:pt x="518" y="17396"/>
                  <a:pt x="1501" y="18467"/>
                </a:cubicBezTo>
                <a:cubicBezTo>
                  <a:pt x="2075" y="19093"/>
                  <a:pt x="2320" y="19942"/>
                  <a:pt x="2124" y="20765"/>
                </a:cubicBezTo>
                <a:cubicBezTo>
                  <a:pt x="1761" y="22307"/>
                  <a:pt x="1703" y="23910"/>
                  <a:pt x="1960" y="25477"/>
                </a:cubicBezTo>
                <a:cubicBezTo>
                  <a:pt x="2130" y="26526"/>
                  <a:pt x="2444" y="27545"/>
                  <a:pt x="2889" y="28510"/>
                </a:cubicBezTo>
                <a:lnTo>
                  <a:pt x="38186" y="28510"/>
                </a:lnTo>
                <a:cubicBezTo>
                  <a:pt x="39390" y="26577"/>
                  <a:pt x="40016" y="24270"/>
                  <a:pt x="39798" y="21866"/>
                </a:cubicBezTo>
                <a:cubicBezTo>
                  <a:pt x="39632" y="20000"/>
                  <a:pt x="38982" y="18207"/>
                  <a:pt x="37911" y="16667"/>
                </a:cubicBezTo>
                <a:cubicBezTo>
                  <a:pt x="37279" y="15754"/>
                  <a:pt x="37037" y="14629"/>
                  <a:pt x="37237" y="13537"/>
                </a:cubicBezTo>
                <a:cubicBezTo>
                  <a:pt x="37427" y="12470"/>
                  <a:pt x="37418" y="11375"/>
                  <a:pt x="37213" y="10308"/>
                </a:cubicBezTo>
                <a:cubicBezTo>
                  <a:pt x="36435" y="6249"/>
                  <a:pt x="32837" y="3243"/>
                  <a:pt x="28709" y="3192"/>
                </a:cubicBezTo>
                <a:cubicBezTo>
                  <a:pt x="28670" y="3191"/>
                  <a:pt x="28632" y="3191"/>
                  <a:pt x="28594" y="3191"/>
                </a:cubicBezTo>
                <a:cubicBezTo>
                  <a:pt x="27916" y="3191"/>
                  <a:pt x="27244" y="3267"/>
                  <a:pt x="26586" y="3422"/>
                </a:cubicBezTo>
                <a:cubicBezTo>
                  <a:pt x="26407" y="3463"/>
                  <a:pt x="26227" y="3482"/>
                  <a:pt x="26048" y="3482"/>
                </a:cubicBezTo>
                <a:cubicBezTo>
                  <a:pt x="25408" y="3482"/>
                  <a:pt x="24786" y="3229"/>
                  <a:pt x="24296" y="2790"/>
                </a:cubicBezTo>
                <a:cubicBezTo>
                  <a:pt x="22311" y="987"/>
                  <a:pt x="19732" y="1"/>
                  <a:pt x="17075" y="1"/>
                </a:cubicBezTo>
                <a:close/>
              </a:path>
            </a:pathLst>
          </a:cu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700;p22">
            <a:extLst>
              <a:ext uri="{FF2B5EF4-FFF2-40B4-BE49-F238E27FC236}">
                <a16:creationId xmlns:a16="http://schemas.microsoft.com/office/drawing/2014/main" id="{DC191DEC-66F9-4738-BDCB-70384D3AFB60}"/>
              </a:ext>
            </a:extLst>
          </p:cNvPr>
          <p:cNvSpPr/>
          <p:nvPr/>
        </p:nvSpPr>
        <p:spPr>
          <a:xfrm>
            <a:off x="273435" y="4995985"/>
            <a:ext cx="211731" cy="150850"/>
          </a:xfrm>
          <a:custGeom>
            <a:avLst/>
            <a:gdLst/>
            <a:ahLst/>
            <a:cxnLst/>
            <a:rect l="l" t="t" r="r" b="b"/>
            <a:pathLst>
              <a:path w="40019" h="28512" extrusionOk="0">
                <a:moveTo>
                  <a:pt x="17066" y="1"/>
                </a:moveTo>
                <a:cubicBezTo>
                  <a:pt x="16739" y="1"/>
                  <a:pt x="16411" y="16"/>
                  <a:pt x="16083" y="46"/>
                </a:cubicBezTo>
                <a:cubicBezTo>
                  <a:pt x="11480" y="463"/>
                  <a:pt x="7818" y="3708"/>
                  <a:pt x="6651" y="7911"/>
                </a:cubicBezTo>
                <a:cubicBezTo>
                  <a:pt x="6442" y="8677"/>
                  <a:pt x="5780" y="9233"/>
                  <a:pt x="4990" y="9312"/>
                </a:cubicBezTo>
                <a:cubicBezTo>
                  <a:pt x="4691" y="9342"/>
                  <a:pt x="4395" y="9396"/>
                  <a:pt x="4104" y="9475"/>
                </a:cubicBezTo>
                <a:cubicBezTo>
                  <a:pt x="1821" y="10092"/>
                  <a:pt x="158" y="12163"/>
                  <a:pt x="64" y="14528"/>
                </a:cubicBezTo>
                <a:cubicBezTo>
                  <a:pt x="1" y="15980"/>
                  <a:pt x="518" y="17395"/>
                  <a:pt x="1500" y="18469"/>
                </a:cubicBezTo>
                <a:cubicBezTo>
                  <a:pt x="2075" y="19092"/>
                  <a:pt x="2320" y="19941"/>
                  <a:pt x="2126" y="20764"/>
                </a:cubicBezTo>
                <a:cubicBezTo>
                  <a:pt x="1761" y="22309"/>
                  <a:pt x="1703" y="23909"/>
                  <a:pt x="1960" y="25476"/>
                </a:cubicBezTo>
                <a:cubicBezTo>
                  <a:pt x="2133" y="26525"/>
                  <a:pt x="2444" y="27547"/>
                  <a:pt x="2889" y="28512"/>
                </a:cubicBezTo>
                <a:lnTo>
                  <a:pt x="38189" y="28512"/>
                </a:lnTo>
                <a:cubicBezTo>
                  <a:pt x="39393" y="26579"/>
                  <a:pt x="40019" y="24272"/>
                  <a:pt x="39798" y="21868"/>
                </a:cubicBezTo>
                <a:cubicBezTo>
                  <a:pt x="39632" y="20002"/>
                  <a:pt x="38982" y="18209"/>
                  <a:pt x="37914" y="16669"/>
                </a:cubicBezTo>
                <a:cubicBezTo>
                  <a:pt x="37282" y="15756"/>
                  <a:pt x="37040" y="14631"/>
                  <a:pt x="37240" y="13539"/>
                </a:cubicBezTo>
                <a:cubicBezTo>
                  <a:pt x="37430" y="12472"/>
                  <a:pt x="37421" y="11377"/>
                  <a:pt x="37215" y="10310"/>
                </a:cubicBezTo>
                <a:cubicBezTo>
                  <a:pt x="36438" y="6251"/>
                  <a:pt x="32840" y="3245"/>
                  <a:pt x="28709" y="3194"/>
                </a:cubicBezTo>
                <a:cubicBezTo>
                  <a:pt x="28670" y="3193"/>
                  <a:pt x="28632" y="3193"/>
                  <a:pt x="28594" y="3193"/>
                </a:cubicBezTo>
                <a:cubicBezTo>
                  <a:pt x="27918" y="3193"/>
                  <a:pt x="27244" y="3269"/>
                  <a:pt x="26586" y="3421"/>
                </a:cubicBezTo>
                <a:cubicBezTo>
                  <a:pt x="26406" y="3462"/>
                  <a:pt x="26225" y="3482"/>
                  <a:pt x="26045" y="3482"/>
                </a:cubicBezTo>
                <a:cubicBezTo>
                  <a:pt x="25406" y="3482"/>
                  <a:pt x="24785" y="3228"/>
                  <a:pt x="24296" y="2789"/>
                </a:cubicBezTo>
                <a:cubicBezTo>
                  <a:pt x="22309" y="987"/>
                  <a:pt x="19727" y="1"/>
                  <a:pt x="17066" y="1"/>
                </a:cubicBezTo>
                <a:close/>
              </a:path>
            </a:pathLst>
          </a:cu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701;p22">
            <a:extLst>
              <a:ext uri="{FF2B5EF4-FFF2-40B4-BE49-F238E27FC236}">
                <a16:creationId xmlns:a16="http://schemas.microsoft.com/office/drawing/2014/main" id="{637EE6F2-E9A2-4C94-B8B9-B7C056AF083C}"/>
              </a:ext>
            </a:extLst>
          </p:cNvPr>
          <p:cNvSpPr/>
          <p:nvPr/>
        </p:nvSpPr>
        <p:spPr>
          <a:xfrm>
            <a:off x="976844" y="4936495"/>
            <a:ext cx="285315" cy="203319"/>
          </a:xfrm>
          <a:custGeom>
            <a:avLst/>
            <a:gdLst/>
            <a:ahLst/>
            <a:cxnLst/>
            <a:rect l="l" t="t" r="r" b="b"/>
            <a:pathLst>
              <a:path w="53927" h="38429" extrusionOk="0">
                <a:moveTo>
                  <a:pt x="22996" y="1"/>
                </a:moveTo>
                <a:cubicBezTo>
                  <a:pt x="22555" y="1"/>
                  <a:pt x="22112" y="21"/>
                  <a:pt x="21668" y="62"/>
                </a:cubicBezTo>
                <a:cubicBezTo>
                  <a:pt x="15469" y="624"/>
                  <a:pt x="10527" y="5000"/>
                  <a:pt x="8958" y="10664"/>
                </a:cubicBezTo>
                <a:cubicBezTo>
                  <a:pt x="8674" y="11699"/>
                  <a:pt x="7781" y="12449"/>
                  <a:pt x="6717" y="12551"/>
                </a:cubicBezTo>
                <a:cubicBezTo>
                  <a:pt x="6315" y="12594"/>
                  <a:pt x="5916" y="12666"/>
                  <a:pt x="5522" y="12772"/>
                </a:cubicBezTo>
                <a:cubicBezTo>
                  <a:pt x="2447" y="13604"/>
                  <a:pt x="203" y="16398"/>
                  <a:pt x="79" y="19582"/>
                </a:cubicBezTo>
                <a:cubicBezTo>
                  <a:pt x="0" y="21660"/>
                  <a:pt x="753" y="23520"/>
                  <a:pt x="2014" y="24893"/>
                </a:cubicBezTo>
                <a:cubicBezTo>
                  <a:pt x="2786" y="25733"/>
                  <a:pt x="3118" y="26877"/>
                  <a:pt x="2855" y="27989"/>
                </a:cubicBezTo>
                <a:cubicBezTo>
                  <a:pt x="2362" y="30070"/>
                  <a:pt x="2287" y="32229"/>
                  <a:pt x="2631" y="34340"/>
                </a:cubicBezTo>
                <a:cubicBezTo>
                  <a:pt x="2861" y="35752"/>
                  <a:pt x="3282" y="37128"/>
                  <a:pt x="3883" y="38429"/>
                </a:cubicBezTo>
                <a:lnTo>
                  <a:pt x="51462" y="38429"/>
                </a:lnTo>
                <a:cubicBezTo>
                  <a:pt x="53083" y="35825"/>
                  <a:pt x="53927" y="32716"/>
                  <a:pt x="53633" y="29474"/>
                </a:cubicBezTo>
                <a:cubicBezTo>
                  <a:pt x="53406" y="26955"/>
                  <a:pt x="52529" y="24542"/>
                  <a:pt x="51090" y="22464"/>
                </a:cubicBezTo>
                <a:cubicBezTo>
                  <a:pt x="50240" y="21237"/>
                  <a:pt x="49914" y="19718"/>
                  <a:pt x="50183" y="18249"/>
                </a:cubicBezTo>
                <a:cubicBezTo>
                  <a:pt x="50440" y="16806"/>
                  <a:pt x="50428" y="15330"/>
                  <a:pt x="50149" y="13897"/>
                </a:cubicBezTo>
                <a:cubicBezTo>
                  <a:pt x="49103" y="8426"/>
                  <a:pt x="44252" y="4374"/>
                  <a:pt x="38685" y="4305"/>
                </a:cubicBezTo>
                <a:cubicBezTo>
                  <a:pt x="38625" y="4304"/>
                  <a:pt x="38564" y="4303"/>
                  <a:pt x="38504" y="4303"/>
                </a:cubicBezTo>
                <a:cubicBezTo>
                  <a:pt x="37600" y="4303"/>
                  <a:pt x="36703" y="4409"/>
                  <a:pt x="35821" y="4613"/>
                </a:cubicBezTo>
                <a:cubicBezTo>
                  <a:pt x="35580" y="4669"/>
                  <a:pt x="35338" y="4695"/>
                  <a:pt x="35097" y="4695"/>
                </a:cubicBezTo>
                <a:cubicBezTo>
                  <a:pt x="34236" y="4695"/>
                  <a:pt x="33396" y="4354"/>
                  <a:pt x="32740" y="3763"/>
                </a:cubicBezTo>
                <a:cubicBezTo>
                  <a:pt x="30060" y="1332"/>
                  <a:pt x="26583" y="1"/>
                  <a:pt x="22996" y="1"/>
                </a:cubicBezTo>
                <a:close/>
              </a:path>
            </a:pathLst>
          </a:custGeom>
          <a:solidFill>
            <a:srgbClr val="F9BF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702;p22">
            <a:extLst>
              <a:ext uri="{FF2B5EF4-FFF2-40B4-BE49-F238E27FC236}">
                <a16:creationId xmlns:a16="http://schemas.microsoft.com/office/drawing/2014/main" id="{B357EA6F-A4FE-40E9-B2C0-B40BA1AA7C5F}"/>
              </a:ext>
            </a:extLst>
          </p:cNvPr>
          <p:cNvSpPr/>
          <p:nvPr/>
        </p:nvSpPr>
        <p:spPr>
          <a:xfrm>
            <a:off x="7995097" y="4995565"/>
            <a:ext cx="252087" cy="179626"/>
          </a:xfrm>
          <a:custGeom>
            <a:avLst/>
            <a:gdLst/>
            <a:ahLst/>
            <a:cxnLst/>
            <a:rect l="l" t="t" r="r" b="b"/>
            <a:pathLst>
              <a:path w="29042" h="20694" extrusionOk="0">
                <a:moveTo>
                  <a:pt x="12375" y="1"/>
                </a:moveTo>
                <a:cubicBezTo>
                  <a:pt x="11646" y="1"/>
                  <a:pt x="10911" y="103"/>
                  <a:pt x="10192" y="311"/>
                </a:cubicBezTo>
                <a:cubicBezTo>
                  <a:pt x="7582" y="1070"/>
                  <a:pt x="5553" y="3123"/>
                  <a:pt x="4824" y="5742"/>
                </a:cubicBezTo>
                <a:cubicBezTo>
                  <a:pt x="4673" y="6299"/>
                  <a:pt x="4192" y="6704"/>
                  <a:pt x="3620" y="6758"/>
                </a:cubicBezTo>
                <a:cubicBezTo>
                  <a:pt x="3403" y="6780"/>
                  <a:pt x="3188" y="6822"/>
                  <a:pt x="2976" y="6876"/>
                </a:cubicBezTo>
                <a:cubicBezTo>
                  <a:pt x="1322" y="7324"/>
                  <a:pt x="112" y="8830"/>
                  <a:pt x="46" y="10545"/>
                </a:cubicBezTo>
                <a:cubicBezTo>
                  <a:pt x="0" y="11597"/>
                  <a:pt x="375" y="12628"/>
                  <a:pt x="1089" y="13405"/>
                </a:cubicBezTo>
                <a:cubicBezTo>
                  <a:pt x="1503" y="13859"/>
                  <a:pt x="1682" y="14473"/>
                  <a:pt x="1543" y="15072"/>
                </a:cubicBezTo>
                <a:cubicBezTo>
                  <a:pt x="1277" y="16194"/>
                  <a:pt x="1234" y="17355"/>
                  <a:pt x="1422" y="18492"/>
                </a:cubicBezTo>
                <a:cubicBezTo>
                  <a:pt x="1546" y="19254"/>
                  <a:pt x="1773" y="19995"/>
                  <a:pt x="2096" y="20693"/>
                </a:cubicBezTo>
                <a:lnTo>
                  <a:pt x="27717" y="20693"/>
                </a:lnTo>
                <a:cubicBezTo>
                  <a:pt x="28588" y="19290"/>
                  <a:pt x="29041" y="17618"/>
                  <a:pt x="28884" y="15873"/>
                </a:cubicBezTo>
                <a:cubicBezTo>
                  <a:pt x="28763" y="14515"/>
                  <a:pt x="28291" y="13215"/>
                  <a:pt x="27514" y="12096"/>
                </a:cubicBezTo>
                <a:cubicBezTo>
                  <a:pt x="27057" y="11434"/>
                  <a:pt x="26882" y="10617"/>
                  <a:pt x="27024" y="9825"/>
                </a:cubicBezTo>
                <a:cubicBezTo>
                  <a:pt x="27163" y="9051"/>
                  <a:pt x="27157" y="8255"/>
                  <a:pt x="27009" y="7481"/>
                </a:cubicBezTo>
                <a:cubicBezTo>
                  <a:pt x="26443" y="4539"/>
                  <a:pt x="23834" y="2355"/>
                  <a:pt x="20834" y="2316"/>
                </a:cubicBezTo>
                <a:cubicBezTo>
                  <a:pt x="20808" y="2316"/>
                  <a:pt x="20782" y="2315"/>
                  <a:pt x="20756" y="2315"/>
                </a:cubicBezTo>
                <a:cubicBezTo>
                  <a:pt x="20262" y="2315"/>
                  <a:pt x="19771" y="2370"/>
                  <a:pt x="19291" y="2482"/>
                </a:cubicBezTo>
                <a:cubicBezTo>
                  <a:pt x="19160" y="2513"/>
                  <a:pt x="19028" y="2528"/>
                  <a:pt x="18897" y="2528"/>
                </a:cubicBezTo>
                <a:cubicBezTo>
                  <a:pt x="18435" y="2528"/>
                  <a:pt x="17985" y="2344"/>
                  <a:pt x="17634" y="2026"/>
                </a:cubicBezTo>
                <a:cubicBezTo>
                  <a:pt x="16173" y="705"/>
                  <a:pt x="14292" y="1"/>
                  <a:pt x="12375" y="1"/>
                </a:cubicBezTo>
                <a:close/>
              </a:path>
            </a:pathLst>
          </a:cu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703;p22">
            <a:extLst>
              <a:ext uri="{FF2B5EF4-FFF2-40B4-BE49-F238E27FC236}">
                <a16:creationId xmlns:a16="http://schemas.microsoft.com/office/drawing/2014/main" id="{95AFC4DD-B9DF-4782-BF22-81EFBC14BCA1}"/>
              </a:ext>
            </a:extLst>
          </p:cNvPr>
          <p:cNvSpPr/>
          <p:nvPr/>
        </p:nvSpPr>
        <p:spPr>
          <a:xfrm>
            <a:off x="6811064" y="4909507"/>
            <a:ext cx="339783" cy="242123"/>
          </a:xfrm>
          <a:custGeom>
            <a:avLst/>
            <a:gdLst/>
            <a:ahLst/>
            <a:cxnLst/>
            <a:rect l="l" t="t" r="r" b="b"/>
            <a:pathLst>
              <a:path w="39145" h="27894" extrusionOk="0">
                <a:moveTo>
                  <a:pt x="16693" y="1"/>
                </a:moveTo>
                <a:cubicBezTo>
                  <a:pt x="16372" y="1"/>
                  <a:pt x="16051" y="15"/>
                  <a:pt x="15729" y="45"/>
                </a:cubicBezTo>
                <a:cubicBezTo>
                  <a:pt x="11229" y="453"/>
                  <a:pt x="7645" y="3628"/>
                  <a:pt x="6505" y="7738"/>
                </a:cubicBezTo>
                <a:cubicBezTo>
                  <a:pt x="6299" y="8488"/>
                  <a:pt x="5652" y="9032"/>
                  <a:pt x="4881" y="9108"/>
                </a:cubicBezTo>
                <a:cubicBezTo>
                  <a:pt x="4588" y="9138"/>
                  <a:pt x="4297" y="9193"/>
                  <a:pt x="4013" y="9268"/>
                </a:cubicBezTo>
                <a:cubicBezTo>
                  <a:pt x="1781" y="9873"/>
                  <a:pt x="151" y="11899"/>
                  <a:pt x="64" y="14213"/>
                </a:cubicBezTo>
                <a:cubicBezTo>
                  <a:pt x="0" y="15631"/>
                  <a:pt x="505" y="17019"/>
                  <a:pt x="1467" y="18068"/>
                </a:cubicBezTo>
                <a:cubicBezTo>
                  <a:pt x="2026" y="18679"/>
                  <a:pt x="2268" y="19508"/>
                  <a:pt x="2078" y="20315"/>
                </a:cubicBezTo>
                <a:cubicBezTo>
                  <a:pt x="1718" y="21824"/>
                  <a:pt x="1663" y="23394"/>
                  <a:pt x="1914" y="24927"/>
                </a:cubicBezTo>
                <a:cubicBezTo>
                  <a:pt x="2081" y="25952"/>
                  <a:pt x="2386" y="26950"/>
                  <a:pt x="2822" y="27894"/>
                </a:cubicBezTo>
                <a:lnTo>
                  <a:pt x="37357" y="27891"/>
                </a:lnTo>
                <a:cubicBezTo>
                  <a:pt x="38534" y="26001"/>
                  <a:pt x="39144" y="23745"/>
                  <a:pt x="38933" y="21392"/>
                </a:cubicBezTo>
                <a:cubicBezTo>
                  <a:pt x="38769" y="19565"/>
                  <a:pt x="38131" y="17811"/>
                  <a:pt x="37085" y="16305"/>
                </a:cubicBezTo>
                <a:cubicBezTo>
                  <a:pt x="36468" y="15413"/>
                  <a:pt x="36232" y="14309"/>
                  <a:pt x="36426" y="13242"/>
                </a:cubicBezTo>
                <a:cubicBezTo>
                  <a:pt x="36613" y="12199"/>
                  <a:pt x="36604" y="11125"/>
                  <a:pt x="36402" y="10085"/>
                </a:cubicBezTo>
                <a:cubicBezTo>
                  <a:pt x="35642" y="6114"/>
                  <a:pt x="32122" y="3172"/>
                  <a:pt x="28082" y="3123"/>
                </a:cubicBezTo>
                <a:cubicBezTo>
                  <a:pt x="28034" y="3122"/>
                  <a:pt x="27985" y="3122"/>
                  <a:pt x="27937" y="3122"/>
                </a:cubicBezTo>
                <a:cubicBezTo>
                  <a:pt x="27285" y="3122"/>
                  <a:pt x="26638" y="3198"/>
                  <a:pt x="26005" y="3347"/>
                </a:cubicBezTo>
                <a:cubicBezTo>
                  <a:pt x="25830" y="3387"/>
                  <a:pt x="25654" y="3407"/>
                  <a:pt x="25479" y="3407"/>
                </a:cubicBezTo>
                <a:cubicBezTo>
                  <a:pt x="24852" y="3407"/>
                  <a:pt x="24242" y="3157"/>
                  <a:pt x="23767" y="2727"/>
                </a:cubicBezTo>
                <a:cubicBezTo>
                  <a:pt x="21820" y="963"/>
                  <a:pt x="19296" y="1"/>
                  <a:pt x="16693" y="1"/>
                </a:cubicBezTo>
                <a:close/>
              </a:path>
            </a:pathLst>
          </a:custGeom>
          <a:solidFill>
            <a:srgbClr val="FFE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704;p22">
            <a:extLst>
              <a:ext uri="{FF2B5EF4-FFF2-40B4-BE49-F238E27FC236}">
                <a16:creationId xmlns:a16="http://schemas.microsoft.com/office/drawing/2014/main" id="{C4F1A185-ECE4-4A71-9A20-AA2DC9027C83}"/>
              </a:ext>
            </a:extLst>
          </p:cNvPr>
          <p:cNvGrpSpPr/>
          <p:nvPr/>
        </p:nvGrpSpPr>
        <p:grpSpPr>
          <a:xfrm>
            <a:off x="8242584" y="4280295"/>
            <a:ext cx="603546" cy="971330"/>
            <a:chOff x="6217265" y="2769776"/>
            <a:chExt cx="1645822" cy="2648742"/>
          </a:xfrm>
        </p:grpSpPr>
        <p:sp>
          <p:nvSpPr>
            <p:cNvPr id="30" name="Google Shape;705;p22">
              <a:extLst>
                <a:ext uri="{FF2B5EF4-FFF2-40B4-BE49-F238E27FC236}">
                  <a16:creationId xmlns:a16="http://schemas.microsoft.com/office/drawing/2014/main" id="{15F2AE0A-D664-489A-B77C-A95A1A2C64D8}"/>
                </a:ext>
              </a:extLst>
            </p:cNvPr>
            <p:cNvSpPr/>
            <p:nvPr/>
          </p:nvSpPr>
          <p:spPr>
            <a:xfrm>
              <a:off x="6217265" y="2769776"/>
              <a:ext cx="1645822" cy="2130963"/>
            </a:xfrm>
            <a:custGeom>
              <a:avLst/>
              <a:gdLst/>
              <a:ahLst/>
              <a:cxnLst/>
              <a:rect l="l" t="t" r="r" b="b"/>
              <a:pathLst>
                <a:path w="69532" h="90028" extrusionOk="0">
                  <a:moveTo>
                    <a:pt x="35340" y="1"/>
                  </a:moveTo>
                  <a:cubicBezTo>
                    <a:pt x="35243" y="1"/>
                    <a:pt x="35145" y="2"/>
                    <a:pt x="35047" y="3"/>
                  </a:cubicBezTo>
                  <a:cubicBezTo>
                    <a:pt x="22984" y="151"/>
                    <a:pt x="13225" y="9251"/>
                    <a:pt x="13167" y="20503"/>
                  </a:cubicBezTo>
                  <a:cubicBezTo>
                    <a:pt x="13164" y="20948"/>
                    <a:pt x="13177" y="21386"/>
                    <a:pt x="13204" y="21825"/>
                  </a:cubicBezTo>
                  <a:cubicBezTo>
                    <a:pt x="13594" y="27979"/>
                    <a:pt x="11701" y="34048"/>
                    <a:pt x="7706" y="38975"/>
                  </a:cubicBezTo>
                  <a:cubicBezTo>
                    <a:pt x="2653" y="45210"/>
                    <a:pt x="0" y="53224"/>
                    <a:pt x="1044" y="61837"/>
                  </a:cubicBezTo>
                  <a:cubicBezTo>
                    <a:pt x="2810" y="76450"/>
                    <a:pt x="15315" y="88104"/>
                    <a:pt x="31043" y="89804"/>
                  </a:cubicBezTo>
                  <a:cubicBezTo>
                    <a:pt x="32431" y="89954"/>
                    <a:pt x="33805" y="90027"/>
                    <a:pt x="35160" y="90027"/>
                  </a:cubicBezTo>
                  <a:cubicBezTo>
                    <a:pt x="54050" y="90027"/>
                    <a:pt x="69404" y="75848"/>
                    <a:pt x="69492" y="58287"/>
                  </a:cubicBezTo>
                  <a:cubicBezTo>
                    <a:pt x="69531" y="50760"/>
                    <a:pt x="66758" y="43828"/>
                    <a:pt x="62089" y="38355"/>
                  </a:cubicBezTo>
                  <a:cubicBezTo>
                    <a:pt x="58421" y="34051"/>
                    <a:pt x="56624" y="28611"/>
                    <a:pt x="57356" y="23165"/>
                  </a:cubicBezTo>
                  <a:cubicBezTo>
                    <a:pt x="57489" y="22151"/>
                    <a:pt x="57547" y="21129"/>
                    <a:pt x="57519" y="20107"/>
                  </a:cubicBezTo>
                  <a:cubicBezTo>
                    <a:pt x="57240" y="8978"/>
                    <a:pt x="47294" y="1"/>
                    <a:pt x="35340" y="1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06;p22">
              <a:extLst>
                <a:ext uri="{FF2B5EF4-FFF2-40B4-BE49-F238E27FC236}">
                  <a16:creationId xmlns:a16="http://schemas.microsoft.com/office/drawing/2014/main" id="{2A4C7D48-5906-4BA3-98D5-3D099E8D5CC5}"/>
                </a:ext>
              </a:extLst>
            </p:cNvPr>
            <p:cNvSpPr/>
            <p:nvPr/>
          </p:nvSpPr>
          <p:spPr>
            <a:xfrm>
              <a:off x="6782118" y="3652523"/>
              <a:ext cx="529593" cy="1765995"/>
            </a:xfrm>
            <a:custGeom>
              <a:avLst/>
              <a:gdLst/>
              <a:ahLst/>
              <a:cxnLst/>
              <a:rect l="l" t="t" r="r" b="b"/>
              <a:pathLst>
                <a:path w="22374" h="74609" extrusionOk="0">
                  <a:moveTo>
                    <a:pt x="11181" y="0"/>
                  </a:moveTo>
                  <a:cubicBezTo>
                    <a:pt x="10637" y="0"/>
                    <a:pt x="10198" y="442"/>
                    <a:pt x="10198" y="986"/>
                  </a:cubicBezTo>
                  <a:lnTo>
                    <a:pt x="10198" y="30547"/>
                  </a:lnTo>
                  <a:lnTo>
                    <a:pt x="1852" y="20531"/>
                  </a:lnTo>
                  <a:cubicBezTo>
                    <a:pt x="1657" y="20307"/>
                    <a:pt x="1383" y="20192"/>
                    <a:pt x="1106" y="20192"/>
                  </a:cubicBezTo>
                  <a:cubicBezTo>
                    <a:pt x="883" y="20192"/>
                    <a:pt x="659" y="20266"/>
                    <a:pt x="476" y="20419"/>
                  </a:cubicBezTo>
                  <a:cubicBezTo>
                    <a:pt x="61" y="20764"/>
                    <a:pt x="1" y="21375"/>
                    <a:pt x="336" y="21795"/>
                  </a:cubicBezTo>
                  <a:lnTo>
                    <a:pt x="10195" y="33625"/>
                  </a:lnTo>
                  <a:lnTo>
                    <a:pt x="10195" y="73622"/>
                  </a:lnTo>
                  <a:cubicBezTo>
                    <a:pt x="10195" y="74167"/>
                    <a:pt x="10637" y="74608"/>
                    <a:pt x="11181" y="74608"/>
                  </a:cubicBezTo>
                  <a:cubicBezTo>
                    <a:pt x="11725" y="74608"/>
                    <a:pt x="12167" y="74167"/>
                    <a:pt x="12167" y="73622"/>
                  </a:cubicBezTo>
                  <a:lnTo>
                    <a:pt x="12167" y="32754"/>
                  </a:lnTo>
                  <a:lnTo>
                    <a:pt x="22016" y="21399"/>
                  </a:lnTo>
                  <a:cubicBezTo>
                    <a:pt x="22373" y="20988"/>
                    <a:pt x="22328" y="20365"/>
                    <a:pt x="21917" y="20008"/>
                  </a:cubicBezTo>
                  <a:cubicBezTo>
                    <a:pt x="21730" y="19846"/>
                    <a:pt x="21501" y="19767"/>
                    <a:pt x="21272" y="19767"/>
                  </a:cubicBezTo>
                  <a:cubicBezTo>
                    <a:pt x="20996" y="19767"/>
                    <a:pt x="20721" y="19883"/>
                    <a:pt x="20526" y="20108"/>
                  </a:cubicBezTo>
                  <a:lnTo>
                    <a:pt x="12167" y="29745"/>
                  </a:lnTo>
                  <a:lnTo>
                    <a:pt x="12167" y="15955"/>
                  </a:lnTo>
                  <a:lnTo>
                    <a:pt x="19295" y="7739"/>
                  </a:lnTo>
                  <a:cubicBezTo>
                    <a:pt x="19570" y="7421"/>
                    <a:pt x="19537" y="6944"/>
                    <a:pt x="19219" y="6668"/>
                  </a:cubicBezTo>
                  <a:cubicBezTo>
                    <a:pt x="19075" y="6544"/>
                    <a:pt x="18899" y="6483"/>
                    <a:pt x="18723" y="6483"/>
                  </a:cubicBezTo>
                  <a:cubicBezTo>
                    <a:pt x="18511" y="6483"/>
                    <a:pt x="18299" y="6572"/>
                    <a:pt x="18149" y="6744"/>
                  </a:cubicBezTo>
                  <a:lnTo>
                    <a:pt x="12167" y="13639"/>
                  </a:lnTo>
                  <a:lnTo>
                    <a:pt x="12167" y="986"/>
                  </a:lnTo>
                  <a:cubicBezTo>
                    <a:pt x="12167" y="442"/>
                    <a:pt x="11725" y="0"/>
                    <a:pt x="11181" y="0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707;p22">
            <a:extLst>
              <a:ext uri="{FF2B5EF4-FFF2-40B4-BE49-F238E27FC236}">
                <a16:creationId xmlns:a16="http://schemas.microsoft.com/office/drawing/2014/main" id="{DB276E3C-219E-41E7-B4F2-7185B6634E7F}"/>
              </a:ext>
            </a:extLst>
          </p:cNvPr>
          <p:cNvGrpSpPr/>
          <p:nvPr/>
        </p:nvGrpSpPr>
        <p:grpSpPr>
          <a:xfrm>
            <a:off x="8715650" y="4580219"/>
            <a:ext cx="260959" cy="586388"/>
            <a:chOff x="7238820" y="4193585"/>
            <a:chExt cx="711615" cy="1599036"/>
          </a:xfrm>
        </p:grpSpPr>
        <p:sp>
          <p:nvSpPr>
            <p:cNvPr id="28" name="Google Shape;708;p22">
              <a:extLst>
                <a:ext uri="{FF2B5EF4-FFF2-40B4-BE49-F238E27FC236}">
                  <a16:creationId xmlns:a16="http://schemas.microsoft.com/office/drawing/2014/main" id="{7F67CB86-2786-4E35-B5D4-E15E8497CABB}"/>
                </a:ext>
              </a:extLst>
            </p:cNvPr>
            <p:cNvSpPr/>
            <p:nvPr/>
          </p:nvSpPr>
          <p:spPr>
            <a:xfrm>
              <a:off x="7238820" y="4193585"/>
              <a:ext cx="711615" cy="1192282"/>
            </a:xfrm>
            <a:custGeom>
              <a:avLst/>
              <a:gdLst/>
              <a:ahLst/>
              <a:cxnLst/>
              <a:rect l="l" t="t" r="r" b="b"/>
              <a:pathLst>
                <a:path w="30064" h="50371" extrusionOk="0">
                  <a:moveTo>
                    <a:pt x="15034" y="1"/>
                  </a:moveTo>
                  <a:cubicBezTo>
                    <a:pt x="14716" y="1"/>
                    <a:pt x="14399" y="57"/>
                    <a:pt x="14096" y="171"/>
                  </a:cubicBezTo>
                  <a:cubicBezTo>
                    <a:pt x="11145" y="1148"/>
                    <a:pt x="10358" y="8034"/>
                    <a:pt x="10150" y="11614"/>
                  </a:cubicBezTo>
                  <a:cubicBezTo>
                    <a:pt x="10106" y="12369"/>
                    <a:pt x="9716" y="12953"/>
                    <a:pt x="9249" y="12953"/>
                  </a:cubicBezTo>
                  <a:cubicBezTo>
                    <a:pt x="9232" y="12953"/>
                    <a:pt x="9215" y="12952"/>
                    <a:pt x="9197" y="12951"/>
                  </a:cubicBezTo>
                  <a:cubicBezTo>
                    <a:pt x="9141" y="12946"/>
                    <a:pt x="9082" y="12943"/>
                    <a:pt x="9022" y="12943"/>
                  </a:cubicBezTo>
                  <a:cubicBezTo>
                    <a:pt x="7939" y="12943"/>
                    <a:pt x="6280" y="13762"/>
                    <a:pt x="5326" y="15294"/>
                  </a:cubicBezTo>
                  <a:cubicBezTo>
                    <a:pt x="3929" y="17538"/>
                    <a:pt x="4074" y="23910"/>
                    <a:pt x="4247" y="27122"/>
                  </a:cubicBezTo>
                  <a:cubicBezTo>
                    <a:pt x="4295" y="28002"/>
                    <a:pt x="3856" y="28713"/>
                    <a:pt x="3308" y="28713"/>
                  </a:cubicBezTo>
                  <a:cubicBezTo>
                    <a:pt x="3304" y="28713"/>
                    <a:pt x="3301" y="28713"/>
                    <a:pt x="3297" y="28713"/>
                  </a:cubicBezTo>
                  <a:cubicBezTo>
                    <a:pt x="3288" y="28712"/>
                    <a:pt x="3279" y="28712"/>
                    <a:pt x="3270" y="28712"/>
                  </a:cubicBezTo>
                  <a:cubicBezTo>
                    <a:pt x="1277" y="28712"/>
                    <a:pt x="578" y="32075"/>
                    <a:pt x="578" y="32075"/>
                  </a:cubicBezTo>
                  <a:cubicBezTo>
                    <a:pt x="82" y="33866"/>
                    <a:pt x="1" y="35689"/>
                    <a:pt x="228" y="37501"/>
                  </a:cubicBezTo>
                  <a:cubicBezTo>
                    <a:pt x="1304" y="46079"/>
                    <a:pt x="8158" y="50371"/>
                    <a:pt x="15017" y="50371"/>
                  </a:cubicBezTo>
                  <a:cubicBezTo>
                    <a:pt x="21864" y="50371"/>
                    <a:pt x="28714" y="46095"/>
                    <a:pt x="29828" y="37537"/>
                  </a:cubicBezTo>
                  <a:cubicBezTo>
                    <a:pt x="30064" y="35713"/>
                    <a:pt x="29988" y="33878"/>
                    <a:pt x="29489" y="32075"/>
                  </a:cubicBezTo>
                  <a:cubicBezTo>
                    <a:pt x="29489" y="32075"/>
                    <a:pt x="28791" y="28712"/>
                    <a:pt x="26797" y="28712"/>
                  </a:cubicBezTo>
                  <a:cubicBezTo>
                    <a:pt x="26788" y="28712"/>
                    <a:pt x="26779" y="28712"/>
                    <a:pt x="26770" y="28713"/>
                  </a:cubicBezTo>
                  <a:cubicBezTo>
                    <a:pt x="26767" y="28713"/>
                    <a:pt x="26763" y="28713"/>
                    <a:pt x="26760" y="28713"/>
                  </a:cubicBezTo>
                  <a:cubicBezTo>
                    <a:pt x="26214" y="28713"/>
                    <a:pt x="25773" y="28002"/>
                    <a:pt x="25821" y="27122"/>
                  </a:cubicBezTo>
                  <a:cubicBezTo>
                    <a:pt x="25993" y="23910"/>
                    <a:pt x="26141" y="17538"/>
                    <a:pt x="24741" y="15294"/>
                  </a:cubicBezTo>
                  <a:cubicBezTo>
                    <a:pt x="23787" y="13759"/>
                    <a:pt x="22129" y="12943"/>
                    <a:pt x="21046" y="12943"/>
                  </a:cubicBezTo>
                  <a:cubicBezTo>
                    <a:pt x="20986" y="12943"/>
                    <a:pt x="20927" y="12946"/>
                    <a:pt x="20870" y="12951"/>
                  </a:cubicBezTo>
                  <a:cubicBezTo>
                    <a:pt x="20853" y="12952"/>
                    <a:pt x="20835" y="12953"/>
                    <a:pt x="20818" y="12953"/>
                  </a:cubicBezTo>
                  <a:cubicBezTo>
                    <a:pt x="20351" y="12953"/>
                    <a:pt x="19961" y="12369"/>
                    <a:pt x="19918" y="11614"/>
                  </a:cubicBezTo>
                  <a:cubicBezTo>
                    <a:pt x="19709" y="8034"/>
                    <a:pt x="18923" y="1148"/>
                    <a:pt x="15971" y="171"/>
                  </a:cubicBezTo>
                  <a:cubicBezTo>
                    <a:pt x="15669" y="57"/>
                    <a:pt x="15351" y="1"/>
                    <a:pt x="15034" y="1"/>
                  </a:cubicBezTo>
                  <a:close/>
                </a:path>
              </a:pathLst>
            </a:custGeom>
            <a:solidFill>
              <a:srgbClr val="9A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09;p22">
              <a:extLst>
                <a:ext uri="{FF2B5EF4-FFF2-40B4-BE49-F238E27FC236}">
                  <a16:creationId xmlns:a16="http://schemas.microsoft.com/office/drawing/2014/main" id="{0F2E4E0C-7707-40A6-B5AA-9551AD2BB905}"/>
                </a:ext>
              </a:extLst>
            </p:cNvPr>
            <p:cNvSpPr/>
            <p:nvPr/>
          </p:nvSpPr>
          <p:spPr>
            <a:xfrm>
              <a:off x="7460448" y="4569994"/>
              <a:ext cx="258145" cy="1222627"/>
            </a:xfrm>
            <a:custGeom>
              <a:avLst/>
              <a:gdLst/>
              <a:ahLst/>
              <a:cxnLst/>
              <a:rect l="l" t="t" r="r" b="b"/>
              <a:pathLst>
                <a:path w="10906" h="51653" extrusionOk="0">
                  <a:moveTo>
                    <a:pt x="5689" y="0"/>
                  </a:moveTo>
                  <a:cubicBezTo>
                    <a:pt x="5311" y="0"/>
                    <a:pt x="5005" y="306"/>
                    <a:pt x="5005" y="684"/>
                  </a:cubicBezTo>
                  <a:lnTo>
                    <a:pt x="5005" y="9641"/>
                  </a:lnTo>
                  <a:lnTo>
                    <a:pt x="887" y="4890"/>
                  </a:lnTo>
                  <a:cubicBezTo>
                    <a:pt x="792" y="4786"/>
                    <a:pt x="663" y="4734"/>
                    <a:pt x="534" y="4734"/>
                  </a:cubicBezTo>
                  <a:cubicBezTo>
                    <a:pt x="422" y="4734"/>
                    <a:pt x="311" y="4773"/>
                    <a:pt x="221" y="4851"/>
                  </a:cubicBezTo>
                  <a:cubicBezTo>
                    <a:pt x="25" y="5020"/>
                    <a:pt x="0" y="5314"/>
                    <a:pt x="164" y="5516"/>
                  </a:cubicBezTo>
                  <a:lnTo>
                    <a:pt x="5005" y="11096"/>
                  </a:lnTo>
                  <a:lnTo>
                    <a:pt x="5005" y="21399"/>
                  </a:lnTo>
                  <a:lnTo>
                    <a:pt x="1156" y="16781"/>
                  </a:lnTo>
                  <a:cubicBezTo>
                    <a:pt x="1058" y="16653"/>
                    <a:pt x="909" y="16585"/>
                    <a:pt x="759" y="16585"/>
                  </a:cubicBezTo>
                  <a:cubicBezTo>
                    <a:pt x="647" y="16585"/>
                    <a:pt x="535" y="16622"/>
                    <a:pt x="442" y="16700"/>
                  </a:cubicBezTo>
                  <a:cubicBezTo>
                    <a:pt x="224" y="16881"/>
                    <a:pt x="203" y="17205"/>
                    <a:pt x="391" y="17416"/>
                  </a:cubicBezTo>
                  <a:lnTo>
                    <a:pt x="5005" y="22953"/>
                  </a:lnTo>
                  <a:lnTo>
                    <a:pt x="5005" y="50969"/>
                  </a:lnTo>
                  <a:cubicBezTo>
                    <a:pt x="5005" y="51347"/>
                    <a:pt x="5311" y="51652"/>
                    <a:pt x="5689" y="51652"/>
                  </a:cubicBezTo>
                  <a:cubicBezTo>
                    <a:pt x="6064" y="51652"/>
                    <a:pt x="6369" y="51347"/>
                    <a:pt x="6369" y="50969"/>
                  </a:cubicBezTo>
                  <a:lnTo>
                    <a:pt x="6369" y="21689"/>
                  </a:lnTo>
                  <a:lnTo>
                    <a:pt x="10730" y="16660"/>
                  </a:lnTo>
                  <a:cubicBezTo>
                    <a:pt x="10905" y="16461"/>
                    <a:pt x="10881" y="16158"/>
                    <a:pt x="10682" y="15986"/>
                  </a:cubicBezTo>
                  <a:cubicBezTo>
                    <a:pt x="10593" y="15908"/>
                    <a:pt x="10482" y="15869"/>
                    <a:pt x="10371" y="15869"/>
                  </a:cubicBezTo>
                  <a:cubicBezTo>
                    <a:pt x="10238" y="15869"/>
                    <a:pt x="10105" y="15925"/>
                    <a:pt x="10010" y="16034"/>
                  </a:cubicBezTo>
                  <a:lnTo>
                    <a:pt x="6372" y="20232"/>
                  </a:lnTo>
                  <a:lnTo>
                    <a:pt x="6372" y="11162"/>
                  </a:lnTo>
                  <a:lnTo>
                    <a:pt x="10733" y="6136"/>
                  </a:lnTo>
                  <a:cubicBezTo>
                    <a:pt x="10905" y="5937"/>
                    <a:pt x="10884" y="5634"/>
                    <a:pt x="10685" y="5462"/>
                  </a:cubicBezTo>
                  <a:cubicBezTo>
                    <a:pt x="10594" y="5384"/>
                    <a:pt x="10483" y="5345"/>
                    <a:pt x="10372" y="5345"/>
                  </a:cubicBezTo>
                  <a:cubicBezTo>
                    <a:pt x="10238" y="5345"/>
                    <a:pt x="10105" y="5401"/>
                    <a:pt x="10010" y="5510"/>
                  </a:cubicBezTo>
                  <a:lnTo>
                    <a:pt x="6372" y="9705"/>
                  </a:lnTo>
                  <a:lnTo>
                    <a:pt x="6372" y="684"/>
                  </a:lnTo>
                  <a:cubicBezTo>
                    <a:pt x="6372" y="306"/>
                    <a:pt x="6064" y="0"/>
                    <a:pt x="5689" y="0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710;p22">
            <a:extLst>
              <a:ext uri="{FF2B5EF4-FFF2-40B4-BE49-F238E27FC236}">
                <a16:creationId xmlns:a16="http://schemas.microsoft.com/office/drawing/2014/main" id="{EE708669-0CFE-441A-A6D4-3CF750AD212B}"/>
              </a:ext>
            </a:extLst>
          </p:cNvPr>
          <p:cNvGrpSpPr/>
          <p:nvPr/>
        </p:nvGrpSpPr>
        <p:grpSpPr>
          <a:xfrm>
            <a:off x="1657495" y="4493494"/>
            <a:ext cx="396455" cy="681696"/>
            <a:chOff x="3399597" y="3607763"/>
            <a:chExt cx="1081101" cy="1858934"/>
          </a:xfrm>
        </p:grpSpPr>
        <p:sp>
          <p:nvSpPr>
            <p:cNvPr id="26" name="Google Shape;711;p22">
              <a:extLst>
                <a:ext uri="{FF2B5EF4-FFF2-40B4-BE49-F238E27FC236}">
                  <a16:creationId xmlns:a16="http://schemas.microsoft.com/office/drawing/2014/main" id="{576824B1-FA94-4893-98B4-C794A053B7D4}"/>
                </a:ext>
              </a:extLst>
            </p:cNvPr>
            <p:cNvSpPr/>
            <p:nvPr/>
          </p:nvSpPr>
          <p:spPr>
            <a:xfrm>
              <a:off x="3399597" y="3607763"/>
              <a:ext cx="1081101" cy="1399756"/>
            </a:xfrm>
            <a:custGeom>
              <a:avLst/>
              <a:gdLst/>
              <a:ahLst/>
              <a:cxnLst/>
              <a:rect l="l" t="t" r="r" b="b"/>
              <a:pathLst>
                <a:path w="50643" h="65570" extrusionOk="0">
                  <a:moveTo>
                    <a:pt x="25739" y="0"/>
                  </a:moveTo>
                  <a:cubicBezTo>
                    <a:pt x="25667" y="0"/>
                    <a:pt x="25596" y="1"/>
                    <a:pt x="25524" y="2"/>
                  </a:cubicBezTo>
                  <a:cubicBezTo>
                    <a:pt x="16739" y="108"/>
                    <a:pt x="9629" y="6736"/>
                    <a:pt x="9590" y="14932"/>
                  </a:cubicBezTo>
                  <a:cubicBezTo>
                    <a:pt x="9587" y="15255"/>
                    <a:pt x="9596" y="15576"/>
                    <a:pt x="9617" y="15893"/>
                  </a:cubicBezTo>
                  <a:cubicBezTo>
                    <a:pt x="9901" y="20378"/>
                    <a:pt x="8519" y="24796"/>
                    <a:pt x="5613" y="28386"/>
                  </a:cubicBezTo>
                  <a:cubicBezTo>
                    <a:pt x="1930" y="32928"/>
                    <a:pt x="0" y="38765"/>
                    <a:pt x="759" y="45037"/>
                  </a:cubicBezTo>
                  <a:cubicBezTo>
                    <a:pt x="2044" y="55682"/>
                    <a:pt x="11153" y="64170"/>
                    <a:pt x="22612" y="65407"/>
                  </a:cubicBezTo>
                  <a:cubicBezTo>
                    <a:pt x="23621" y="65516"/>
                    <a:pt x="24620" y="65569"/>
                    <a:pt x="25606" y="65569"/>
                  </a:cubicBezTo>
                  <a:cubicBezTo>
                    <a:pt x="39363" y="65569"/>
                    <a:pt x="50550" y="55243"/>
                    <a:pt x="50615" y="42451"/>
                  </a:cubicBezTo>
                  <a:cubicBezTo>
                    <a:pt x="50642" y="36969"/>
                    <a:pt x="48622" y="31921"/>
                    <a:pt x="45220" y="27935"/>
                  </a:cubicBezTo>
                  <a:cubicBezTo>
                    <a:pt x="42550" y="24799"/>
                    <a:pt x="41240" y="20838"/>
                    <a:pt x="41772" y="16870"/>
                  </a:cubicBezTo>
                  <a:cubicBezTo>
                    <a:pt x="41872" y="16132"/>
                    <a:pt x="41912" y="15388"/>
                    <a:pt x="41893" y="14644"/>
                  </a:cubicBezTo>
                  <a:cubicBezTo>
                    <a:pt x="41689" y="6537"/>
                    <a:pt x="34447" y="0"/>
                    <a:pt x="25739" y="0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12;p22">
              <a:extLst>
                <a:ext uri="{FF2B5EF4-FFF2-40B4-BE49-F238E27FC236}">
                  <a16:creationId xmlns:a16="http://schemas.microsoft.com/office/drawing/2014/main" id="{DEB925F4-AAEA-440B-A31D-D65F9CBCFABA}"/>
                </a:ext>
              </a:extLst>
            </p:cNvPr>
            <p:cNvSpPr/>
            <p:nvPr/>
          </p:nvSpPr>
          <p:spPr>
            <a:xfrm>
              <a:off x="3727738" y="4146141"/>
              <a:ext cx="433141" cy="1320556"/>
            </a:xfrm>
            <a:custGeom>
              <a:avLst/>
              <a:gdLst/>
              <a:ahLst/>
              <a:cxnLst/>
              <a:rect l="l" t="t" r="r" b="b"/>
              <a:pathLst>
                <a:path w="20290" h="61860" extrusionOk="0">
                  <a:moveTo>
                    <a:pt x="10419" y="1"/>
                  </a:moveTo>
                  <a:cubicBezTo>
                    <a:pt x="9684" y="1"/>
                    <a:pt x="9082" y="595"/>
                    <a:pt x="9079" y="1334"/>
                  </a:cubicBezTo>
                  <a:lnTo>
                    <a:pt x="8973" y="23985"/>
                  </a:lnTo>
                  <a:lnTo>
                    <a:pt x="2520" y="16237"/>
                  </a:lnTo>
                  <a:cubicBezTo>
                    <a:pt x="2255" y="15928"/>
                    <a:pt x="1879" y="15770"/>
                    <a:pt x="1502" y="15770"/>
                  </a:cubicBezTo>
                  <a:cubicBezTo>
                    <a:pt x="1199" y="15770"/>
                    <a:pt x="895" y="15872"/>
                    <a:pt x="645" y="16080"/>
                  </a:cubicBezTo>
                  <a:cubicBezTo>
                    <a:pt x="82" y="16549"/>
                    <a:pt x="1" y="17380"/>
                    <a:pt x="460" y="17952"/>
                  </a:cubicBezTo>
                  <a:lnTo>
                    <a:pt x="8952" y="28149"/>
                  </a:lnTo>
                  <a:lnTo>
                    <a:pt x="8801" y="60513"/>
                  </a:lnTo>
                  <a:cubicBezTo>
                    <a:pt x="8798" y="61254"/>
                    <a:pt x="9397" y="61856"/>
                    <a:pt x="10135" y="61859"/>
                  </a:cubicBezTo>
                  <a:cubicBezTo>
                    <a:pt x="10138" y="61859"/>
                    <a:pt x="10142" y="61859"/>
                    <a:pt x="10146" y="61859"/>
                  </a:cubicBezTo>
                  <a:cubicBezTo>
                    <a:pt x="10882" y="61859"/>
                    <a:pt x="11477" y="61263"/>
                    <a:pt x="11480" y="60529"/>
                  </a:cubicBezTo>
                  <a:lnTo>
                    <a:pt x="11683" y="17846"/>
                  </a:lnTo>
                  <a:cubicBezTo>
                    <a:pt x="11864" y="17752"/>
                    <a:pt x="12025" y="17616"/>
                    <a:pt x="12146" y="17453"/>
                  </a:cubicBezTo>
                  <a:lnTo>
                    <a:pt x="19854" y="6959"/>
                  </a:lnTo>
                  <a:cubicBezTo>
                    <a:pt x="20290" y="6364"/>
                    <a:pt x="20163" y="5526"/>
                    <a:pt x="19567" y="5087"/>
                  </a:cubicBezTo>
                  <a:cubicBezTo>
                    <a:pt x="19328" y="4912"/>
                    <a:pt x="19050" y="4827"/>
                    <a:pt x="18774" y="4827"/>
                  </a:cubicBezTo>
                  <a:cubicBezTo>
                    <a:pt x="18362" y="4827"/>
                    <a:pt x="17956" y="5016"/>
                    <a:pt x="17695" y="5375"/>
                  </a:cubicBezTo>
                  <a:lnTo>
                    <a:pt x="11701" y="13531"/>
                  </a:lnTo>
                  <a:lnTo>
                    <a:pt x="11759" y="1347"/>
                  </a:lnTo>
                  <a:cubicBezTo>
                    <a:pt x="11762" y="609"/>
                    <a:pt x="11166" y="4"/>
                    <a:pt x="10425" y="1"/>
                  </a:cubicBezTo>
                  <a:cubicBezTo>
                    <a:pt x="10423" y="1"/>
                    <a:pt x="10421" y="1"/>
                    <a:pt x="10419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721;p22">
            <a:extLst>
              <a:ext uri="{FF2B5EF4-FFF2-40B4-BE49-F238E27FC236}">
                <a16:creationId xmlns:a16="http://schemas.microsoft.com/office/drawing/2014/main" id="{FEFE0A5E-80F6-4D92-82A2-2F17CA080335}"/>
              </a:ext>
            </a:extLst>
          </p:cNvPr>
          <p:cNvGrpSpPr/>
          <p:nvPr/>
        </p:nvGrpSpPr>
        <p:grpSpPr>
          <a:xfrm>
            <a:off x="6602226" y="4493712"/>
            <a:ext cx="514531" cy="664501"/>
            <a:chOff x="5605876" y="3606838"/>
            <a:chExt cx="1403087" cy="1812044"/>
          </a:xfrm>
        </p:grpSpPr>
        <p:sp>
          <p:nvSpPr>
            <p:cNvPr id="24" name="Google Shape;722;p22">
              <a:extLst>
                <a:ext uri="{FF2B5EF4-FFF2-40B4-BE49-F238E27FC236}">
                  <a16:creationId xmlns:a16="http://schemas.microsoft.com/office/drawing/2014/main" id="{EAEF9FDC-C505-4E89-AA3C-1AAD60E0F0A3}"/>
                </a:ext>
              </a:extLst>
            </p:cNvPr>
            <p:cNvSpPr/>
            <p:nvPr/>
          </p:nvSpPr>
          <p:spPr>
            <a:xfrm>
              <a:off x="5605876" y="3606838"/>
              <a:ext cx="1403087" cy="1442450"/>
            </a:xfrm>
            <a:custGeom>
              <a:avLst/>
              <a:gdLst/>
              <a:ahLst/>
              <a:cxnLst/>
              <a:rect l="l" t="t" r="r" b="b"/>
              <a:pathLst>
                <a:path w="59277" h="60940" extrusionOk="0">
                  <a:moveTo>
                    <a:pt x="29640" y="1"/>
                  </a:moveTo>
                  <a:cubicBezTo>
                    <a:pt x="29123" y="1"/>
                    <a:pt x="28607" y="58"/>
                    <a:pt x="28101" y="173"/>
                  </a:cubicBezTo>
                  <a:cubicBezTo>
                    <a:pt x="23244" y="1174"/>
                    <a:pt x="21952" y="8220"/>
                    <a:pt x="21608" y="11889"/>
                  </a:cubicBezTo>
                  <a:cubicBezTo>
                    <a:pt x="21535" y="12662"/>
                    <a:pt x="20893" y="13258"/>
                    <a:pt x="20125" y="13258"/>
                  </a:cubicBezTo>
                  <a:cubicBezTo>
                    <a:pt x="20097" y="13258"/>
                    <a:pt x="20069" y="13257"/>
                    <a:pt x="20041" y="13256"/>
                  </a:cubicBezTo>
                  <a:cubicBezTo>
                    <a:pt x="19950" y="13250"/>
                    <a:pt x="19855" y="13248"/>
                    <a:pt x="19758" y="13248"/>
                  </a:cubicBezTo>
                  <a:cubicBezTo>
                    <a:pt x="17978" y="13248"/>
                    <a:pt x="15247" y="14083"/>
                    <a:pt x="13675" y="15654"/>
                  </a:cubicBezTo>
                  <a:cubicBezTo>
                    <a:pt x="11377" y="17952"/>
                    <a:pt x="11613" y="24475"/>
                    <a:pt x="11900" y="27762"/>
                  </a:cubicBezTo>
                  <a:cubicBezTo>
                    <a:pt x="11978" y="28661"/>
                    <a:pt x="11253" y="29389"/>
                    <a:pt x="10353" y="29389"/>
                  </a:cubicBezTo>
                  <a:cubicBezTo>
                    <a:pt x="10348" y="29389"/>
                    <a:pt x="10342" y="29389"/>
                    <a:pt x="10337" y="29389"/>
                  </a:cubicBezTo>
                  <a:cubicBezTo>
                    <a:pt x="10321" y="29389"/>
                    <a:pt x="10305" y="29389"/>
                    <a:pt x="10290" y="29389"/>
                  </a:cubicBezTo>
                  <a:cubicBezTo>
                    <a:pt x="7014" y="29389"/>
                    <a:pt x="5867" y="32831"/>
                    <a:pt x="5867" y="32831"/>
                  </a:cubicBezTo>
                  <a:cubicBezTo>
                    <a:pt x="0" y="46025"/>
                    <a:pt x="25796" y="59222"/>
                    <a:pt x="28975" y="60786"/>
                  </a:cubicBezTo>
                  <a:cubicBezTo>
                    <a:pt x="29180" y="60888"/>
                    <a:pt x="29407" y="60940"/>
                    <a:pt x="29640" y="60940"/>
                  </a:cubicBezTo>
                  <a:cubicBezTo>
                    <a:pt x="29870" y="60940"/>
                    <a:pt x="30099" y="60888"/>
                    <a:pt x="30305" y="60786"/>
                  </a:cubicBezTo>
                  <a:cubicBezTo>
                    <a:pt x="33480" y="59222"/>
                    <a:pt x="59276" y="46025"/>
                    <a:pt x="53412" y="32831"/>
                  </a:cubicBezTo>
                  <a:cubicBezTo>
                    <a:pt x="53412" y="32831"/>
                    <a:pt x="52264" y="29389"/>
                    <a:pt x="48986" y="29389"/>
                  </a:cubicBezTo>
                  <a:cubicBezTo>
                    <a:pt x="48972" y="29389"/>
                    <a:pt x="48957" y="29389"/>
                    <a:pt x="48943" y="29389"/>
                  </a:cubicBezTo>
                  <a:cubicBezTo>
                    <a:pt x="48937" y="29389"/>
                    <a:pt x="48932" y="29389"/>
                    <a:pt x="48926" y="29389"/>
                  </a:cubicBezTo>
                  <a:cubicBezTo>
                    <a:pt x="48027" y="29389"/>
                    <a:pt x="47301" y="28661"/>
                    <a:pt x="47379" y="27762"/>
                  </a:cubicBezTo>
                  <a:cubicBezTo>
                    <a:pt x="47664" y="24475"/>
                    <a:pt x="47903" y="17952"/>
                    <a:pt x="45604" y="15654"/>
                  </a:cubicBezTo>
                  <a:cubicBezTo>
                    <a:pt x="44033" y="14083"/>
                    <a:pt x="41301" y="13248"/>
                    <a:pt x="39519" y="13248"/>
                  </a:cubicBezTo>
                  <a:cubicBezTo>
                    <a:pt x="39422" y="13248"/>
                    <a:pt x="39327" y="13250"/>
                    <a:pt x="39235" y="13256"/>
                  </a:cubicBezTo>
                  <a:cubicBezTo>
                    <a:pt x="39207" y="13257"/>
                    <a:pt x="39179" y="13258"/>
                    <a:pt x="39152" y="13258"/>
                  </a:cubicBezTo>
                  <a:cubicBezTo>
                    <a:pt x="38387" y="13258"/>
                    <a:pt x="37745" y="12662"/>
                    <a:pt x="37672" y="11889"/>
                  </a:cubicBezTo>
                  <a:cubicBezTo>
                    <a:pt x="37327" y="8223"/>
                    <a:pt x="36036" y="1174"/>
                    <a:pt x="31179" y="173"/>
                  </a:cubicBezTo>
                  <a:cubicBezTo>
                    <a:pt x="30673" y="58"/>
                    <a:pt x="30156" y="1"/>
                    <a:pt x="29640" y="1"/>
                  </a:cubicBezTo>
                  <a:close/>
                </a:path>
              </a:pathLst>
            </a:custGeom>
            <a:solidFill>
              <a:srgbClr val="FFC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23;p22">
              <a:extLst>
                <a:ext uri="{FF2B5EF4-FFF2-40B4-BE49-F238E27FC236}">
                  <a16:creationId xmlns:a16="http://schemas.microsoft.com/office/drawing/2014/main" id="{B3BDA248-A866-417D-9142-3207D6117DCE}"/>
                </a:ext>
              </a:extLst>
            </p:cNvPr>
            <p:cNvSpPr/>
            <p:nvPr/>
          </p:nvSpPr>
          <p:spPr>
            <a:xfrm>
              <a:off x="6112475" y="4051230"/>
              <a:ext cx="410248" cy="1367653"/>
            </a:xfrm>
            <a:custGeom>
              <a:avLst/>
              <a:gdLst/>
              <a:ahLst/>
              <a:cxnLst/>
              <a:rect l="l" t="t" r="r" b="b"/>
              <a:pathLst>
                <a:path w="17332" h="57780" extrusionOk="0">
                  <a:moveTo>
                    <a:pt x="8670" y="1"/>
                  </a:moveTo>
                  <a:cubicBezTo>
                    <a:pt x="8241" y="1"/>
                    <a:pt x="7896" y="351"/>
                    <a:pt x="7908" y="781"/>
                  </a:cubicBezTo>
                  <a:lnTo>
                    <a:pt x="7908" y="23658"/>
                  </a:lnTo>
                  <a:lnTo>
                    <a:pt x="1449" y="15907"/>
                  </a:lnTo>
                  <a:cubicBezTo>
                    <a:pt x="1297" y="15722"/>
                    <a:pt x="1077" y="15626"/>
                    <a:pt x="855" y="15626"/>
                  </a:cubicBezTo>
                  <a:cubicBezTo>
                    <a:pt x="682" y="15626"/>
                    <a:pt x="509" y="15684"/>
                    <a:pt x="366" y="15802"/>
                  </a:cubicBezTo>
                  <a:cubicBezTo>
                    <a:pt x="39" y="16074"/>
                    <a:pt x="0" y="16561"/>
                    <a:pt x="275" y="16884"/>
                  </a:cubicBezTo>
                  <a:lnTo>
                    <a:pt x="7908" y="26041"/>
                  </a:lnTo>
                  <a:lnTo>
                    <a:pt x="7908" y="56999"/>
                  </a:lnTo>
                  <a:cubicBezTo>
                    <a:pt x="7896" y="57426"/>
                    <a:pt x="8241" y="57779"/>
                    <a:pt x="8670" y="57779"/>
                  </a:cubicBezTo>
                  <a:cubicBezTo>
                    <a:pt x="9097" y="57779"/>
                    <a:pt x="9441" y="57426"/>
                    <a:pt x="9432" y="56999"/>
                  </a:cubicBezTo>
                  <a:lnTo>
                    <a:pt x="9432" y="19440"/>
                  </a:lnTo>
                  <a:lnTo>
                    <a:pt x="17053" y="10651"/>
                  </a:lnTo>
                  <a:cubicBezTo>
                    <a:pt x="17331" y="10334"/>
                    <a:pt x="17295" y="9853"/>
                    <a:pt x="16978" y="9575"/>
                  </a:cubicBezTo>
                  <a:cubicBezTo>
                    <a:pt x="16833" y="9450"/>
                    <a:pt x="16655" y="9389"/>
                    <a:pt x="16477" y="9389"/>
                  </a:cubicBezTo>
                  <a:cubicBezTo>
                    <a:pt x="16264" y="9389"/>
                    <a:pt x="16051" y="9477"/>
                    <a:pt x="15901" y="9651"/>
                  </a:cubicBezTo>
                  <a:lnTo>
                    <a:pt x="9432" y="17111"/>
                  </a:lnTo>
                  <a:lnTo>
                    <a:pt x="9432" y="781"/>
                  </a:lnTo>
                  <a:cubicBezTo>
                    <a:pt x="9441" y="351"/>
                    <a:pt x="9097" y="1"/>
                    <a:pt x="8670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728;p22">
            <a:extLst>
              <a:ext uri="{FF2B5EF4-FFF2-40B4-BE49-F238E27FC236}">
                <a16:creationId xmlns:a16="http://schemas.microsoft.com/office/drawing/2014/main" id="{D49A58DE-CAF0-4E52-89FC-0A7D92FA1222}"/>
              </a:ext>
            </a:extLst>
          </p:cNvPr>
          <p:cNvGrpSpPr/>
          <p:nvPr/>
        </p:nvGrpSpPr>
        <p:grpSpPr>
          <a:xfrm>
            <a:off x="167392" y="4281218"/>
            <a:ext cx="679100" cy="901222"/>
            <a:chOff x="1231043" y="3326737"/>
            <a:chExt cx="1851853" cy="2457564"/>
          </a:xfrm>
        </p:grpSpPr>
        <p:sp>
          <p:nvSpPr>
            <p:cNvPr id="20" name="Google Shape;729;p22">
              <a:extLst>
                <a:ext uri="{FF2B5EF4-FFF2-40B4-BE49-F238E27FC236}">
                  <a16:creationId xmlns:a16="http://schemas.microsoft.com/office/drawing/2014/main" id="{77094F5D-9D94-474F-AB8A-50A13A85B2D5}"/>
                </a:ext>
              </a:extLst>
            </p:cNvPr>
            <p:cNvSpPr/>
            <p:nvPr/>
          </p:nvSpPr>
          <p:spPr>
            <a:xfrm>
              <a:off x="1231043" y="3326737"/>
              <a:ext cx="1851853" cy="1904112"/>
            </a:xfrm>
            <a:custGeom>
              <a:avLst/>
              <a:gdLst/>
              <a:ahLst/>
              <a:cxnLst/>
              <a:rect l="l" t="t" r="r" b="b"/>
              <a:pathLst>
                <a:path w="86748" h="89196" extrusionOk="0">
                  <a:moveTo>
                    <a:pt x="43054" y="1"/>
                  </a:moveTo>
                  <a:cubicBezTo>
                    <a:pt x="42402" y="1"/>
                    <a:pt x="41751" y="88"/>
                    <a:pt x="41123" y="262"/>
                  </a:cubicBezTo>
                  <a:cubicBezTo>
                    <a:pt x="34016" y="1728"/>
                    <a:pt x="32123" y="12041"/>
                    <a:pt x="31621" y="17405"/>
                  </a:cubicBezTo>
                  <a:cubicBezTo>
                    <a:pt x="31513" y="18538"/>
                    <a:pt x="30574" y="19411"/>
                    <a:pt x="29452" y="19411"/>
                  </a:cubicBezTo>
                  <a:cubicBezTo>
                    <a:pt x="29411" y="19411"/>
                    <a:pt x="29370" y="19410"/>
                    <a:pt x="29329" y="19407"/>
                  </a:cubicBezTo>
                  <a:cubicBezTo>
                    <a:pt x="29192" y="19400"/>
                    <a:pt x="29051" y="19396"/>
                    <a:pt x="28905" y="19396"/>
                  </a:cubicBezTo>
                  <a:cubicBezTo>
                    <a:pt x="26301" y="19396"/>
                    <a:pt x="22308" y="20621"/>
                    <a:pt x="20011" y="22918"/>
                  </a:cubicBezTo>
                  <a:cubicBezTo>
                    <a:pt x="16648" y="26278"/>
                    <a:pt x="16996" y="35825"/>
                    <a:pt x="17414" y="40637"/>
                  </a:cubicBezTo>
                  <a:cubicBezTo>
                    <a:pt x="17531" y="41954"/>
                    <a:pt x="16467" y="43020"/>
                    <a:pt x="15150" y="43020"/>
                  </a:cubicBezTo>
                  <a:cubicBezTo>
                    <a:pt x="15142" y="43020"/>
                    <a:pt x="15135" y="43020"/>
                    <a:pt x="15127" y="43020"/>
                  </a:cubicBezTo>
                  <a:cubicBezTo>
                    <a:pt x="15104" y="43020"/>
                    <a:pt x="15081" y="43019"/>
                    <a:pt x="15059" y="43019"/>
                  </a:cubicBezTo>
                  <a:cubicBezTo>
                    <a:pt x="10264" y="43019"/>
                    <a:pt x="8583" y="48058"/>
                    <a:pt x="8583" y="48058"/>
                  </a:cubicBezTo>
                  <a:cubicBezTo>
                    <a:pt x="1" y="67367"/>
                    <a:pt x="37751" y="86679"/>
                    <a:pt x="42399" y="88968"/>
                  </a:cubicBezTo>
                  <a:cubicBezTo>
                    <a:pt x="42704" y="89116"/>
                    <a:pt x="43037" y="89195"/>
                    <a:pt x="43376" y="89195"/>
                  </a:cubicBezTo>
                  <a:cubicBezTo>
                    <a:pt x="43714" y="89195"/>
                    <a:pt x="44047" y="89116"/>
                    <a:pt x="44349" y="88968"/>
                  </a:cubicBezTo>
                  <a:cubicBezTo>
                    <a:pt x="48998" y="86679"/>
                    <a:pt x="86748" y="67367"/>
                    <a:pt x="78165" y="48058"/>
                  </a:cubicBezTo>
                  <a:cubicBezTo>
                    <a:pt x="78165" y="48058"/>
                    <a:pt x="76488" y="43019"/>
                    <a:pt x="71693" y="43019"/>
                  </a:cubicBezTo>
                  <a:cubicBezTo>
                    <a:pt x="71670" y="43019"/>
                    <a:pt x="71647" y="43020"/>
                    <a:pt x="71624" y="43020"/>
                  </a:cubicBezTo>
                  <a:cubicBezTo>
                    <a:pt x="71617" y="43020"/>
                    <a:pt x="71609" y="43020"/>
                    <a:pt x="71602" y="43020"/>
                  </a:cubicBezTo>
                  <a:cubicBezTo>
                    <a:pt x="70282" y="43020"/>
                    <a:pt x="69224" y="41954"/>
                    <a:pt x="69335" y="40637"/>
                  </a:cubicBezTo>
                  <a:cubicBezTo>
                    <a:pt x="69755" y="35825"/>
                    <a:pt x="70103" y="26278"/>
                    <a:pt x="66740" y="22918"/>
                  </a:cubicBezTo>
                  <a:cubicBezTo>
                    <a:pt x="64443" y="20621"/>
                    <a:pt x="60448" y="19396"/>
                    <a:pt x="57843" y="19396"/>
                  </a:cubicBezTo>
                  <a:cubicBezTo>
                    <a:pt x="57697" y="19396"/>
                    <a:pt x="57556" y="19400"/>
                    <a:pt x="57420" y="19407"/>
                  </a:cubicBezTo>
                  <a:cubicBezTo>
                    <a:pt x="57379" y="19410"/>
                    <a:pt x="57338" y="19411"/>
                    <a:pt x="57297" y="19411"/>
                  </a:cubicBezTo>
                  <a:cubicBezTo>
                    <a:pt x="56174" y="19411"/>
                    <a:pt x="55236" y="18535"/>
                    <a:pt x="55130" y="17405"/>
                  </a:cubicBezTo>
                  <a:cubicBezTo>
                    <a:pt x="54625" y="12041"/>
                    <a:pt x="52735" y="1728"/>
                    <a:pt x="45629" y="262"/>
                  </a:cubicBezTo>
                  <a:cubicBezTo>
                    <a:pt x="44997" y="88"/>
                    <a:pt x="44348" y="1"/>
                    <a:pt x="43697" y="1"/>
                  </a:cubicBezTo>
                  <a:cubicBezTo>
                    <a:pt x="43590" y="1"/>
                    <a:pt x="43483" y="3"/>
                    <a:pt x="43376" y="8"/>
                  </a:cubicBezTo>
                  <a:cubicBezTo>
                    <a:pt x="43269" y="3"/>
                    <a:pt x="43162" y="1"/>
                    <a:pt x="43054" y="1"/>
                  </a:cubicBezTo>
                  <a:close/>
                </a:path>
              </a:pathLst>
            </a:custGeom>
            <a:solidFill>
              <a:srgbClr val="FFC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30;p22">
              <a:extLst>
                <a:ext uri="{FF2B5EF4-FFF2-40B4-BE49-F238E27FC236}">
                  <a16:creationId xmlns:a16="http://schemas.microsoft.com/office/drawing/2014/main" id="{4005F292-C35D-4A00-AEEF-CA01FDB158BB}"/>
                </a:ext>
              </a:extLst>
            </p:cNvPr>
            <p:cNvSpPr/>
            <p:nvPr/>
          </p:nvSpPr>
          <p:spPr>
            <a:xfrm>
              <a:off x="1899813" y="3980288"/>
              <a:ext cx="541266" cy="1804013"/>
            </a:xfrm>
            <a:custGeom>
              <a:avLst/>
              <a:gdLst/>
              <a:ahLst/>
              <a:cxnLst/>
              <a:rect l="l" t="t" r="r" b="b"/>
              <a:pathLst>
                <a:path w="25355" h="84507" extrusionOk="0">
                  <a:moveTo>
                    <a:pt x="12681" y="1"/>
                  </a:moveTo>
                  <a:cubicBezTo>
                    <a:pt x="12064" y="1"/>
                    <a:pt x="11565" y="500"/>
                    <a:pt x="11565" y="1117"/>
                  </a:cubicBezTo>
                  <a:lnTo>
                    <a:pt x="11565" y="34600"/>
                  </a:lnTo>
                  <a:lnTo>
                    <a:pt x="2111" y="23256"/>
                  </a:lnTo>
                  <a:cubicBezTo>
                    <a:pt x="1890" y="22990"/>
                    <a:pt x="1571" y="22854"/>
                    <a:pt x="1251" y="22854"/>
                  </a:cubicBezTo>
                  <a:cubicBezTo>
                    <a:pt x="999" y="22854"/>
                    <a:pt x="746" y="22938"/>
                    <a:pt x="539" y="23111"/>
                  </a:cubicBezTo>
                  <a:cubicBezTo>
                    <a:pt x="64" y="23507"/>
                    <a:pt x="1" y="24212"/>
                    <a:pt x="397" y="24687"/>
                  </a:cubicBezTo>
                  <a:lnTo>
                    <a:pt x="11565" y="38087"/>
                  </a:lnTo>
                  <a:lnTo>
                    <a:pt x="11565" y="83391"/>
                  </a:lnTo>
                  <a:cubicBezTo>
                    <a:pt x="11565" y="84008"/>
                    <a:pt x="12064" y="84507"/>
                    <a:pt x="12681" y="84507"/>
                  </a:cubicBezTo>
                  <a:cubicBezTo>
                    <a:pt x="13295" y="84507"/>
                    <a:pt x="13797" y="84008"/>
                    <a:pt x="13797" y="83391"/>
                  </a:cubicBezTo>
                  <a:lnTo>
                    <a:pt x="13797" y="28419"/>
                  </a:lnTo>
                  <a:lnTo>
                    <a:pt x="24950" y="15560"/>
                  </a:lnTo>
                  <a:cubicBezTo>
                    <a:pt x="25355" y="15094"/>
                    <a:pt x="25303" y="14390"/>
                    <a:pt x="24838" y="13984"/>
                  </a:cubicBezTo>
                  <a:cubicBezTo>
                    <a:pt x="24627" y="13801"/>
                    <a:pt x="24367" y="13711"/>
                    <a:pt x="24109" y="13711"/>
                  </a:cubicBezTo>
                  <a:cubicBezTo>
                    <a:pt x="23796" y="13711"/>
                    <a:pt x="23485" y="13843"/>
                    <a:pt x="23265" y="14099"/>
                  </a:cubicBezTo>
                  <a:lnTo>
                    <a:pt x="13797" y="25013"/>
                  </a:lnTo>
                  <a:lnTo>
                    <a:pt x="13797" y="1117"/>
                  </a:lnTo>
                  <a:cubicBezTo>
                    <a:pt x="13797" y="500"/>
                    <a:pt x="13298" y="1"/>
                    <a:pt x="12681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4" name="Image 33">
            <a:extLst>
              <a:ext uri="{FF2B5EF4-FFF2-40B4-BE49-F238E27FC236}">
                <a16:creationId xmlns:a16="http://schemas.microsoft.com/office/drawing/2014/main" id="{85E3C3CB-8F58-565A-1557-C9846624C9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83" y="952092"/>
            <a:ext cx="2974675" cy="274764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4A623BC-0339-22CE-A476-B8276D92C142}"/>
              </a:ext>
            </a:extLst>
          </p:cNvPr>
          <p:cNvSpPr txBox="1"/>
          <p:nvPr/>
        </p:nvSpPr>
        <p:spPr>
          <a:xfrm>
            <a:off x="2591748" y="4211683"/>
            <a:ext cx="62217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Des engagements communs</a:t>
            </a:r>
          </a:p>
          <a:p>
            <a:pPr algn="just"/>
            <a:r>
              <a:rPr lang="fr-FR" sz="2000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… et des recommandations</a:t>
            </a:r>
          </a:p>
          <a:p>
            <a:pPr algn="just"/>
            <a:endParaRPr lang="fr-FR" sz="2000" dirty="0">
              <a:solidFill>
                <a:srgbClr val="434343"/>
              </a:solidFill>
              <a:latin typeface="Montserrat ExtraBold" panose="020B0604020202020204" charset="0"/>
            </a:endParaRPr>
          </a:p>
          <a:p>
            <a:pPr algn="just"/>
            <a:endParaRPr lang="fr-FR" sz="2000" dirty="0">
              <a:solidFill>
                <a:srgbClr val="434343"/>
              </a:solidFill>
              <a:latin typeface="Montserrat ExtraBold" panose="020B0604020202020204" charset="0"/>
            </a:endParaRPr>
          </a:p>
          <a:p>
            <a:pPr algn="just"/>
            <a:r>
              <a:rPr lang="fr-FR" sz="2000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	</a:t>
            </a:r>
          </a:p>
        </p:txBody>
      </p: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5994FB2D-A117-7D52-82D0-3BA4496088AA}"/>
              </a:ext>
            </a:extLst>
          </p:cNvPr>
          <p:cNvGrpSpPr/>
          <p:nvPr/>
        </p:nvGrpSpPr>
        <p:grpSpPr>
          <a:xfrm>
            <a:off x="134205" y="1919641"/>
            <a:ext cx="2277130" cy="2277130"/>
            <a:chOff x="134205" y="1824391"/>
            <a:chExt cx="2277130" cy="2277130"/>
          </a:xfrm>
        </p:grpSpPr>
        <p:sp>
          <p:nvSpPr>
            <p:cNvPr id="4" name="Google Shape;637;p21">
              <a:extLst>
                <a:ext uri="{FF2B5EF4-FFF2-40B4-BE49-F238E27FC236}">
                  <a16:creationId xmlns:a16="http://schemas.microsoft.com/office/drawing/2014/main" id="{E85BA20D-B1D6-99CB-9B68-32F40A35B4FC}"/>
                </a:ext>
              </a:extLst>
            </p:cNvPr>
            <p:cNvSpPr/>
            <p:nvPr/>
          </p:nvSpPr>
          <p:spPr>
            <a:xfrm>
              <a:off x="134205" y="1824391"/>
              <a:ext cx="2277130" cy="2277130"/>
            </a:xfrm>
            <a:prstGeom prst="ellipse">
              <a:avLst/>
            </a:pr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lang="fr-FR" sz="2000" dirty="0">
                <a:solidFill>
                  <a:srgbClr val="434343"/>
                </a:solidFill>
                <a:latin typeface="Montserrat ExtraBold"/>
              </a:endParaRPr>
            </a:p>
            <a:p>
              <a:pPr algn="ctr"/>
              <a:endParaRPr lang="fr-FR" sz="2000" dirty="0">
                <a:solidFill>
                  <a:srgbClr val="434343"/>
                </a:solidFill>
                <a:latin typeface="Montserrat ExtraBold"/>
              </a:endParaRPr>
            </a:p>
            <a:p>
              <a:pPr algn="ctr"/>
              <a:r>
                <a:rPr lang="fr-FR" sz="2000" dirty="0">
                  <a:solidFill>
                    <a:srgbClr val="434343"/>
                  </a:solidFill>
                  <a:latin typeface="Montserrat ExtraBold"/>
                </a:rPr>
                <a:t>Zéro</a:t>
              </a:r>
            </a:p>
            <a:p>
              <a:pPr algn="ctr"/>
              <a:r>
                <a:rPr lang="fr-FR" sz="2000" dirty="0">
                  <a:solidFill>
                    <a:srgbClr val="434343"/>
                  </a:solidFill>
                  <a:latin typeface="Montserrat ExtraBold"/>
                </a:rPr>
                <a:t>énergie</a:t>
              </a:r>
            </a:p>
            <a:p>
              <a:pPr algn="ctr"/>
              <a:endParaRPr lang="fr-FR" sz="800" dirty="0">
                <a:solidFill>
                  <a:srgbClr val="434343"/>
                </a:solidFill>
                <a:latin typeface="Montserrat ExtraBold"/>
              </a:endParaRPr>
            </a:p>
            <a:p>
              <a:pPr algn="ctr"/>
              <a:r>
                <a:rPr lang="fr-FR" sz="1800" dirty="0">
                  <a:solidFill>
                    <a:srgbClr val="434343"/>
                  </a:solidFill>
                  <a:latin typeface="EB Garamond" panose="00000500000000000000" pitchFamily="2" charset="0"/>
                  <a:ea typeface="EB Garamond" panose="00000500000000000000" pitchFamily="2" charset="0"/>
                </a:rPr>
                <a:t>Supprimer les usages sans impact</a:t>
              </a:r>
            </a:p>
          </p:txBody>
        </p:sp>
        <p:pic>
          <p:nvPicPr>
            <p:cNvPr id="88" name="Image 87">
              <a:extLst>
                <a:ext uri="{FF2B5EF4-FFF2-40B4-BE49-F238E27FC236}">
                  <a16:creationId xmlns:a16="http://schemas.microsoft.com/office/drawing/2014/main" id="{C42116D1-E330-18EF-E9FD-1B18DA1B3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7950" y="1863870"/>
              <a:ext cx="622201" cy="622201"/>
            </a:xfrm>
            <a:prstGeom prst="rect">
              <a:avLst/>
            </a:prstGeom>
          </p:spPr>
        </p:pic>
      </p:grpSp>
      <p:grpSp>
        <p:nvGrpSpPr>
          <p:cNvPr id="96" name="Groupe 95">
            <a:extLst>
              <a:ext uri="{FF2B5EF4-FFF2-40B4-BE49-F238E27FC236}">
                <a16:creationId xmlns:a16="http://schemas.microsoft.com/office/drawing/2014/main" id="{58E5E91A-244F-8648-32D2-648EC8034199}"/>
              </a:ext>
            </a:extLst>
          </p:cNvPr>
          <p:cNvGrpSpPr/>
          <p:nvPr/>
        </p:nvGrpSpPr>
        <p:grpSpPr>
          <a:xfrm>
            <a:off x="5286718" y="1910116"/>
            <a:ext cx="2277130" cy="2277130"/>
            <a:chOff x="5286718" y="1814866"/>
            <a:chExt cx="2277130" cy="2277130"/>
          </a:xfrm>
        </p:grpSpPr>
        <p:sp>
          <p:nvSpPr>
            <p:cNvPr id="8" name="Google Shape;639;p21">
              <a:extLst>
                <a:ext uri="{FF2B5EF4-FFF2-40B4-BE49-F238E27FC236}">
                  <a16:creationId xmlns:a16="http://schemas.microsoft.com/office/drawing/2014/main" id="{1187E899-8C23-8248-1EDD-1778E4E4FB7C}"/>
                </a:ext>
              </a:extLst>
            </p:cNvPr>
            <p:cNvSpPr/>
            <p:nvPr/>
          </p:nvSpPr>
          <p:spPr>
            <a:xfrm>
              <a:off x="5286718" y="1814866"/>
              <a:ext cx="2277130" cy="2277130"/>
            </a:xfrm>
            <a:prstGeom prst="ellipse">
              <a:avLst/>
            </a:prstGeom>
            <a:solidFill>
              <a:srgbClr val="FFC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lang="fr-FR" sz="1600" dirty="0">
                <a:solidFill>
                  <a:srgbClr val="434343"/>
                </a:solidFill>
                <a:latin typeface="Montserrat ExtraBold"/>
              </a:endParaRPr>
            </a:p>
            <a:p>
              <a:pPr algn="ctr"/>
              <a:endParaRPr lang="fr-FR" sz="1600" dirty="0">
                <a:solidFill>
                  <a:srgbClr val="434343"/>
                </a:solidFill>
                <a:latin typeface="Montserrat ExtraBold"/>
              </a:endParaRPr>
            </a:p>
            <a:p>
              <a:pPr algn="ctr"/>
              <a:r>
                <a:rPr lang="fr-FR" sz="2000" dirty="0">
                  <a:solidFill>
                    <a:srgbClr val="434343"/>
                  </a:solidFill>
                  <a:latin typeface="Montserrat ExtraBold"/>
                </a:rPr>
                <a:t>Meilleure</a:t>
              </a:r>
            </a:p>
            <a:p>
              <a:pPr algn="ctr"/>
              <a:r>
                <a:rPr lang="fr-FR" sz="2000" dirty="0">
                  <a:solidFill>
                    <a:srgbClr val="434343"/>
                  </a:solidFill>
                  <a:latin typeface="Montserrat ExtraBold"/>
                </a:rPr>
                <a:t>énergie</a:t>
              </a:r>
            </a:p>
            <a:p>
              <a:pPr algn="ctr"/>
              <a:endParaRPr lang="fr-FR" sz="800" dirty="0">
                <a:solidFill>
                  <a:srgbClr val="434343"/>
                </a:solidFill>
                <a:latin typeface="Montserrat ExtraBold"/>
              </a:endParaRPr>
            </a:p>
            <a:p>
              <a:pPr algn="ctr"/>
              <a:r>
                <a:rPr lang="fr-FR" sz="1800" dirty="0">
                  <a:solidFill>
                    <a:srgbClr val="434343"/>
                  </a:solidFill>
                  <a:latin typeface="EB Garamond" panose="00000500000000000000" pitchFamily="2" charset="0"/>
                  <a:ea typeface="EB Garamond" panose="00000500000000000000" pitchFamily="2" charset="0"/>
                </a:rPr>
                <a:t>Améliorer son usage</a:t>
              </a:r>
            </a:p>
          </p:txBody>
        </p:sp>
        <p:pic>
          <p:nvPicPr>
            <p:cNvPr id="92" name="Image 91">
              <a:extLst>
                <a:ext uri="{FF2B5EF4-FFF2-40B4-BE49-F238E27FC236}">
                  <a16:creationId xmlns:a16="http://schemas.microsoft.com/office/drawing/2014/main" id="{1CA17A12-8744-C199-A24A-2BCE2C4DD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80832" y="1863869"/>
              <a:ext cx="730231" cy="730231"/>
            </a:xfrm>
            <a:prstGeom prst="rect">
              <a:avLst/>
            </a:prstGeom>
          </p:spPr>
        </p:pic>
      </p:grp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77772155-6775-4910-D774-90A604684DB2}"/>
              </a:ext>
            </a:extLst>
          </p:cNvPr>
          <p:cNvGrpSpPr/>
          <p:nvPr/>
        </p:nvGrpSpPr>
        <p:grpSpPr>
          <a:xfrm>
            <a:off x="2718146" y="1919641"/>
            <a:ext cx="2277130" cy="2329584"/>
            <a:chOff x="2796831" y="1762412"/>
            <a:chExt cx="2277130" cy="2329584"/>
          </a:xfrm>
        </p:grpSpPr>
        <p:sp>
          <p:nvSpPr>
            <p:cNvPr id="7" name="Google Shape;638;p21">
              <a:extLst>
                <a:ext uri="{FF2B5EF4-FFF2-40B4-BE49-F238E27FC236}">
                  <a16:creationId xmlns:a16="http://schemas.microsoft.com/office/drawing/2014/main" id="{249DCD34-DE77-77E3-D63E-A422316AC545}"/>
                </a:ext>
              </a:extLst>
            </p:cNvPr>
            <p:cNvSpPr/>
            <p:nvPr/>
          </p:nvSpPr>
          <p:spPr>
            <a:xfrm>
              <a:off x="2796831" y="1814866"/>
              <a:ext cx="2277130" cy="2277130"/>
            </a:xfrm>
            <a:prstGeom prst="ellipse">
              <a:avLst/>
            </a:prstGeom>
            <a:solidFill>
              <a:srgbClr val="9A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lang="fr-FR" sz="2000" dirty="0">
                <a:solidFill>
                  <a:srgbClr val="434343"/>
                </a:solidFill>
                <a:latin typeface="Montserrat ExtraBold"/>
              </a:endParaRPr>
            </a:p>
            <a:p>
              <a:pPr algn="ctr"/>
              <a:r>
                <a:rPr lang="fr-FR" sz="2000" dirty="0">
                  <a:solidFill>
                    <a:srgbClr val="434343"/>
                  </a:solidFill>
                  <a:latin typeface="Montserrat ExtraBold"/>
                </a:rPr>
                <a:t>Moins</a:t>
              </a:r>
            </a:p>
            <a:p>
              <a:pPr algn="ctr"/>
              <a:r>
                <a:rPr lang="fr-FR" sz="2000" dirty="0">
                  <a:solidFill>
                    <a:srgbClr val="434343"/>
                  </a:solidFill>
                  <a:latin typeface="Montserrat ExtraBold"/>
                </a:rPr>
                <a:t>D’énergie</a:t>
              </a:r>
            </a:p>
            <a:p>
              <a:pPr algn="ctr"/>
              <a:endParaRPr lang="fr-FR" sz="800" dirty="0">
                <a:solidFill>
                  <a:srgbClr val="434343"/>
                </a:solidFill>
                <a:latin typeface="Montserrat ExtraBold"/>
              </a:endParaRPr>
            </a:p>
            <a:p>
              <a:pPr algn="ctr"/>
              <a:r>
                <a:rPr lang="fr-FR" sz="1800" dirty="0">
                  <a:solidFill>
                    <a:srgbClr val="434343"/>
                  </a:solidFill>
                  <a:latin typeface="EB Garamond" panose="00000500000000000000" pitchFamily="2" charset="0"/>
                  <a:ea typeface="EB Garamond" panose="00000500000000000000" pitchFamily="2" charset="0"/>
                </a:rPr>
                <a:t>Diminuer son utilisation</a:t>
              </a:r>
            </a:p>
          </p:txBody>
        </p:sp>
        <p:pic>
          <p:nvPicPr>
            <p:cNvPr id="94" name="Image 93">
              <a:extLst>
                <a:ext uri="{FF2B5EF4-FFF2-40B4-BE49-F238E27FC236}">
                  <a16:creationId xmlns:a16="http://schemas.microsoft.com/office/drawing/2014/main" id="{EC9C0D7E-1102-3BC6-CFC8-6E0FC5221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89408" y="1762412"/>
              <a:ext cx="888750" cy="888750"/>
            </a:xfrm>
            <a:prstGeom prst="rect">
              <a:avLst/>
            </a:prstGeom>
          </p:spPr>
        </p:pic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4EB165F1-A795-5DC0-2DD2-E5E9D6BA539A}"/>
              </a:ext>
            </a:extLst>
          </p:cNvPr>
          <p:cNvSpPr txBox="1"/>
          <p:nvPr/>
        </p:nvSpPr>
        <p:spPr>
          <a:xfrm>
            <a:off x="902732" y="993471"/>
            <a:ext cx="62217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Réalisation d’une charte de sobriété énergétique</a:t>
            </a:r>
          </a:p>
          <a:p>
            <a:pPr algn="just"/>
            <a:r>
              <a:rPr lang="fr-FR" sz="2000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15 actions en 3 grandes  thématiques</a:t>
            </a:r>
          </a:p>
          <a:p>
            <a:pPr algn="just"/>
            <a:endParaRPr lang="fr-FR" sz="2000" dirty="0">
              <a:solidFill>
                <a:srgbClr val="434343"/>
              </a:solidFill>
              <a:latin typeface="Montserrat ExtraBold" panose="020B0604020202020204" charset="0"/>
            </a:endParaRPr>
          </a:p>
          <a:p>
            <a:pPr algn="just"/>
            <a:endParaRPr lang="fr-FR" sz="2000" dirty="0">
              <a:solidFill>
                <a:srgbClr val="434343"/>
              </a:solidFill>
              <a:latin typeface="Montserrat ExtraBold" panose="020B0604020202020204" charset="0"/>
            </a:endParaRPr>
          </a:p>
          <a:p>
            <a:pPr algn="just"/>
            <a:r>
              <a:rPr lang="fr-FR" sz="2000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82331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Des Engagements communs</a:t>
            </a:r>
          </a:p>
        </p:txBody>
      </p:sp>
      <p:sp>
        <p:nvSpPr>
          <p:cNvPr id="101" name="Google Shape;1211;p32">
            <a:extLst>
              <a:ext uri="{FF2B5EF4-FFF2-40B4-BE49-F238E27FC236}">
                <a16:creationId xmlns:a16="http://schemas.microsoft.com/office/drawing/2014/main" id="{738E03C9-DD53-6FA0-11E2-F03EC80A8670}"/>
              </a:ext>
            </a:extLst>
          </p:cNvPr>
          <p:cNvSpPr/>
          <p:nvPr/>
        </p:nvSpPr>
        <p:spPr>
          <a:xfrm>
            <a:off x="3265920" y="2903157"/>
            <a:ext cx="2222939" cy="730670"/>
          </a:xfrm>
          <a:custGeom>
            <a:avLst/>
            <a:gdLst/>
            <a:ahLst/>
            <a:cxnLst/>
            <a:rect l="l" t="t" r="r" b="b"/>
            <a:pathLst>
              <a:path w="138350" h="45475" extrusionOk="0">
                <a:moveTo>
                  <a:pt x="34" y="0"/>
                </a:moveTo>
                <a:cubicBezTo>
                  <a:pt x="18" y="409"/>
                  <a:pt x="0" y="820"/>
                  <a:pt x="0" y="1234"/>
                </a:cubicBezTo>
                <a:cubicBezTo>
                  <a:pt x="0" y="19234"/>
                  <a:pt x="14647" y="33880"/>
                  <a:pt x="32646" y="33880"/>
                </a:cubicBezTo>
                <a:lnTo>
                  <a:pt x="107025" y="33880"/>
                </a:lnTo>
                <a:cubicBezTo>
                  <a:pt x="113574" y="33880"/>
                  <a:pt x="118943" y="39020"/>
                  <a:pt x="119313" y="45475"/>
                </a:cubicBezTo>
                <a:lnTo>
                  <a:pt x="138349" y="45475"/>
                </a:lnTo>
                <a:cubicBezTo>
                  <a:pt x="137966" y="28524"/>
                  <a:pt x="124068" y="14850"/>
                  <a:pt x="107025" y="14850"/>
                </a:cubicBezTo>
                <a:lnTo>
                  <a:pt x="32649" y="14850"/>
                </a:lnTo>
                <a:cubicBezTo>
                  <a:pt x="25140" y="14850"/>
                  <a:pt x="19031" y="8743"/>
                  <a:pt x="19031" y="1234"/>
                </a:cubicBezTo>
                <a:cubicBezTo>
                  <a:pt x="19031" y="818"/>
                  <a:pt x="19054" y="406"/>
                  <a:pt x="19090" y="0"/>
                </a:cubicBezTo>
                <a:close/>
              </a:path>
            </a:pathLst>
          </a:custGeom>
          <a:solidFill>
            <a:srgbClr val="66AA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" name="Google Shape;1214;p32">
            <a:extLst>
              <a:ext uri="{FF2B5EF4-FFF2-40B4-BE49-F238E27FC236}">
                <a16:creationId xmlns:a16="http://schemas.microsoft.com/office/drawing/2014/main" id="{6CB57EFC-F132-D296-4066-E7B41DC4E238}"/>
              </a:ext>
            </a:extLst>
          </p:cNvPr>
          <p:cNvSpPr/>
          <p:nvPr/>
        </p:nvSpPr>
        <p:spPr>
          <a:xfrm>
            <a:off x="3393576" y="1285786"/>
            <a:ext cx="1967739" cy="2735283"/>
          </a:xfrm>
          <a:custGeom>
            <a:avLst/>
            <a:gdLst/>
            <a:ahLst/>
            <a:cxnLst/>
            <a:rect l="l" t="t" r="r" b="b"/>
            <a:pathLst>
              <a:path w="122467" h="170237" extrusionOk="0">
                <a:moveTo>
                  <a:pt x="66624" y="0"/>
                </a:moveTo>
                <a:cubicBezTo>
                  <a:pt x="65763" y="0"/>
                  <a:pt x="65066" y="697"/>
                  <a:pt x="65066" y="1559"/>
                </a:cubicBezTo>
                <a:lnTo>
                  <a:pt x="65066" y="8483"/>
                </a:lnTo>
                <a:cubicBezTo>
                  <a:pt x="65064" y="9345"/>
                  <a:pt x="65763" y="10041"/>
                  <a:pt x="66622" y="10041"/>
                </a:cubicBezTo>
                <a:lnTo>
                  <a:pt x="66624" y="10041"/>
                </a:lnTo>
                <a:cubicBezTo>
                  <a:pt x="67486" y="10041"/>
                  <a:pt x="68183" y="9345"/>
                  <a:pt x="68183" y="8483"/>
                </a:cubicBezTo>
                <a:lnTo>
                  <a:pt x="68183" y="1559"/>
                </a:lnTo>
                <a:cubicBezTo>
                  <a:pt x="68183" y="697"/>
                  <a:pt x="67486" y="0"/>
                  <a:pt x="66624" y="0"/>
                </a:cubicBezTo>
                <a:close/>
                <a:moveTo>
                  <a:pt x="66624" y="13850"/>
                </a:moveTo>
                <a:cubicBezTo>
                  <a:pt x="65763" y="13850"/>
                  <a:pt x="65066" y="14549"/>
                  <a:pt x="65066" y="15410"/>
                </a:cubicBezTo>
                <a:lnTo>
                  <a:pt x="65066" y="22335"/>
                </a:lnTo>
                <a:cubicBezTo>
                  <a:pt x="65064" y="23196"/>
                  <a:pt x="65760" y="23896"/>
                  <a:pt x="66622" y="23896"/>
                </a:cubicBezTo>
                <a:lnTo>
                  <a:pt x="66624" y="23893"/>
                </a:lnTo>
                <a:cubicBezTo>
                  <a:pt x="67486" y="23893"/>
                  <a:pt x="68183" y="23196"/>
                  <a:pt x="68183" y="22335"/>
                </a:cubicBezTo>
                <a:lnTo>
                  <a:pt x="68183" y="15410"/>
                </a:lnTo>
                <a:cubicBezTo>
                  <a:pt x="68183" y="14549"/>
                  <a:pt x="67486" y="13850"/>
                  <a:pt x="66624" y="13850"/>
                </a:cubicBezTo>
                <a:close/>
                <a:moveTo>
                  <a:pt x="66624" y="27701"/>
                </a:moveTo>
                <a:cubicBezTo>
                  <a:pt x="65763" y="27701"/>
                  <a:pt x="65066" y="28401"/>
                  <a:pt x="65066" y="29262"/>
                </a:cubicBezTo>
                <a:lnTo>
                  <a:pt x="65066" y="34765"/>
                </a:lnTo>
                <a:cubicBezTo>
                  <a:pt x="65066" y="35305"/>
                  <a:pt x="65100" y="35845"/>
                  <a:pt x="65169" y="36382"/>
                </a:cubicBezTo>
                <a:cubicBezTo>
                  <a:pt x="65267" y="37159"/>
                  <a:pt x="65928" y="37743"/>
                  <a:pt x="66712" y="37743"/>
                </a:cubicBezTo>
                <a:lnTo>
                  <a:pt x="66712" y="37740"/>
                </a:lnTo>
                <a:cubicBezTo>
                  <a:pt x="67653" y="37740"/>
                  <a:pt x="68378" y="36917"/>
                  <a:pt x="68260" y="35984"/>
                </a:cubicBezTo>
                <a:cubicBezTo>
                  <a:pt x="68208" y="35580"/>
                  <a:pt x="68183" y="35171"/>
                  <a:pt x="68183" y="34762"/>
                </a:cubicBezTo>
                <a:lnTo>
                  <a:pt x="68183" y="29262"/>
                </a:lnTo>
                <a:cubicBezTo>
                  <a:pt x="68183" y="28401"/>
                  <a:pt x="67486" y="27701"/>
                  <a:pt x="66624" y="27701"/>
                </a:cubicBezTo>
                <a:close/>
                <a:moveTo>
                  <a:pt x="69637" y="40797"/>
                </a:moveTo>
                <a:cubicBezTo>
                  <a:pt x="69255" y="40797"/>
                  <a:pt x="68872" y="40937"/>
                  <a:pt x="68571" y="41219"/>
                </a:cubicBezTo>
                <a:cubicBezTo>
                  <a:pt x="67951" y="41803"/>
                  <a:pt x="67913" y="42777"/>
                  <a:pt x="68489" y="43407"/>
                </a:cubicBezTo>
                <a:cubicBezTo>
                  <a:pt x="70304" y="45344"/>
                  <a:pt x="72685" y="46660"/>
                  <a:pt x="75290" y="47164"/>
                </a:cubicBezTo>
                <a:cubicBezTo>
                  <a:pt x="75387" y="47182"/>
                  <a:pt x="75486" y="47192"/>
                  <a:pt x="75586" y="47192"/>
                </a:cubicBezTo>
                <a:lnTo>
                  <a:pt x="75586" y="47192"/>
                </a:lnTo>
                <a:cubicBezTo>
                  <a:pt x="76391" y="47190"/>
                  <a:pt x="77062" y="46580"/>
                  <a:pt x="77136" y="45781"/>
                </a:cubicBezTo>
                <a:cubicBezTo>
                  <a:pt x="77213" y="44981"/>
                  <a:pt x="76668" y="44256"/>
                  <a:pt x="75881" y="44104"/>
                </a:cubicBezTo>
                <a:cubicBezTo>
                  <a:pt x="74896" y="43914"/>
                  <a:pt x="73950" y="43569"/>
                  <a:pt x="73073" y="43081"/>
                </a:cubicBezTo>
                <a:cubicBezTo>
                  <a:pt x="72215" y="42600"/>
                  <a:pt x="71433" y="41991"/>
                  <a:pt x="70759" y="41273"/>
                </a:cubicBezTo>
                <a:cubicBezTo>
                  <a:pt x="70454" y="40957"/>
                  <a:pt x="70046" y="40797"/>
                  <a:pt x="69637" y="40797"/>
                </a:cubicBezTo>
                <a:close/>
                <a:moveTo>
                  <a:pt x="75586" y="47192"/>
                </a:moveTo>
                <a:cubicBezTo>
                  <a:pt x="75586" y="47192"/>
                  <a:pt x="75586" y="47192"/>
                  <a:pt x="75586" y="47192"/>
                </a:cubicBezTo>
                <a:lnTo>
                  <a:pt x="75588" y="47192"/>
                </a:lnTo>
                <a:cubicBezTo>
                  <a:pt x="75587" y="47192"/>
                  <a:pt x="75587" y="47192"/>
                  <a:pt x="75586" y="47192"/>
                </a:cubicBezTo>
                <a:close/>
                <a:moveTo>
                  <a:pt x="82500" y="44276"/>
                </a:moveTo>
                <a:cubicBezTo>
                  <a:pt x="81639" y="44276"/>
                  <a:pt x="80942" y="44973"/>
                  <a:pt x="80942" y="45835"/>
                </a:cubicBezTo>
                <a:cubicBezTo>
                  <a:pt x="80942" y="46696"/>
                  <a:pt x="81639" y="47393"/>
                  <a:pt x="82500" y="47393"/>
                </a:cubicBezTo>
                <a:lnTo>
                  <a:pt x="89425" y="47393"/>
                </a:lnTo>
                <a:cubicBezTo>
                  <a:pt x="90286" y="47393"/>
                  <a:pt x="90983" y="46696"/>
                  <a:pt x="90983" y="45835"/>
                </a:cubicBezTo>
                <a:cubicBezTo>
                  <a:pt x="90983" y="44973"/>
                  <a:pt x="90286" y="44276"/>
                  <a:pt x="89425" y="44276"/>
                </a:cubicBezTo>
                <a:close/>
                <a:moveTo>
                  <a:pt x="96352" y="44276"/>
                </a:moveTo>
                <a:cubicBezTo>
                  <a:pt x="95490" y="44276"/>
                  <a:pt x="94794" y="44973"/>
                  <a:pt x="94794" y="45835"/>
                </a:cubicBezTo>
                <a:cubicBezTo>
                  <a:pt x="94794" y="46696"/>
                  <a:pt x="95490" y="47393"/>
                  <a:pt x="96352" y="47393"/>
                </a:cubicBezTo>
                <a:lnTo>
                  <a:pt x="103276" y="47393"/>
                </a:lnTo>
                <a:cubicBezTo>
                  <a:pt x="104138" y="47393"/>
                  <a:pt x="104837" y="46696"/>
                  <a:pt x="104837" y="45835"/>
                </a:cubicBezTo>
                <a:cubicBezTo>
                  <a:pt x="104837" y="44973"/>
                  <a:pt x="104138" y="44276"/>
                  <a:pt x="103276" y="44276"/>
                </a:cubicBezTo>
                <a:close/>
                <a:moveTo>
                  <a:pt x="110004" y="45692"/>
                </a:moveTo>
                <a:cubicBezTo>
                  <a:pt x="109408" y="45692"/>
                  <a:pt x="108838" y="46036"/>
                  <a:pt x="108579" y="46616"/>
                </a:cubicBezTo>
                <a:cubicBezTo>
                  <a:pt x="108229" y="47403"/>
                  <a:pt x="108584" y="48324"/>
                  <a:pt x="109371" y="48673"/>
                </a:cubicBezTo>
                <a:cubicBezTo>
                  <a:pt x="111284" y="49530"/>
                  <a:pt x="112999" y="50777"/>
                  <a:pt x="114400" y="52338"/>
                </a:cubicBezTo>
                <a:cubicBezTo>
                  <a:pt x="114695" y="52666"/>
                  <a:pt x="115117" y="52854"/>
                  <a:pt x="115558" y="52854"/>
                </a:cubicBezTo>
                <a:lnTo>
                  <a:pt x="115558" y="52854"/>
                </a:lnTo>
                <a:cubicBezTo>
                  <a:pt x="116175" y="52854"/>
                  <a:pt x="116730" y="52492"/>
                  <a:pt x="116982" y="51929"/>
                </a:cubicBezTo>
                <a:cubicBezTo>
                  <a:pt x="117231" y="51368"/>
                  <a:pt x="117128" y="50710"/>
                  <a:pt x="116717" y="50255"/>
                </a:cubicBezTo>
                <a:cubicBezTo>
                  <a:pt x="115022" y="48367"/>
                  <a:pt x="112952" y="46861"/>
                  <a:pt x="110638" y="45827"/>
                </a:cubicBezTo>
                <a:cubicBezTo>
                  <a:pt x="110432" y="45735"/>
                  <a:pt x="110216" y="45692"/>
                  <a:pt x="110004" y="45692"/>
                </a:cubicBezTo>
                <a:close/>
                <a:moveTo>
                  <a:pt x="115558" y="52854"/>
                </a:moveTo>
                <a:cubicBezTo>
                  <a:pt x="115558" y="52854"/>
                  <a:pt x="115558" y="52854"/>
                  <a:pt x="115557" y="52854"/>
                </a:cubicBezTo>
                <a:lnTo>
                  <a:pt x="115560" y="52854"/>
                </a:lnTo>
                <a:cubicBezTo>
                  <a:pt x="115559" y="52854"/>
                  <a:pt x="115559" y="52854"/>
                  <a:pt x="115558" y="52854"/>
                </a:cubicBezTo>
                <a:close/>
                <a:moveTo>
                  <a:pt x="118985" y="55696"/>
                </a:moveTo>
                <a:cubicBezTo>
                  <a:pt x="118827" y="55696"/>
                  <a:pt x="118667" y="55720"/>
                  <a:pt x="118509" y="55770"/>
                </a:cubicBezTo>
                <a:cubicBezTo>
                  <a:pt x="117689" y="56035"/>
                  <a:pt x="117239" y="56912"/>
                  <a:pt x="117501" y="57732"/>
                </a:cubicBezTo>
                <a:cubicBezTo>
                  <a:pt x="117974" y="59208"/>
                  <a:pt x="118216" y="60746"/>
                  <a:pt x="118213" y="62297"/>
                </a:cubicBezTo>
                <a:lnTo>
                  <a:pt x="118213" y="62448"/>
                </a:lnTo>
                <a:cubicBezTo>
                  <a:pt x="118211" y="62942"/>
                  <a:pt x="118180" y="63438"/>
                  <a:pt x="118129" y="63924"/>
                </a:cubicBezTo>
                <a:cubicBezTo>
                  <a:pt x="118036" y="64780"/>
                  <a:pt x="118653" y="65549"/>
                  <a:pt x="119509" y="65642"/>
                </a:cubicBezTo>
                <a:cubicBezTo>
                  <a:pt x="119566" y="65650"/>
                  <a:pt x="119622" y="65652"/>
                  <a:pt x="119679" y="65652"/>
                </a:cubicBezTo>
                <a:cubicBezTo>
                  <a:pt x="120474" y="65650"/>
                  <a:pt x="121140" y="65050"/>
                  <a:pt x="121227" y="64261"/>
                </a:cubicBezTo>
                <a:cubicBezTo>
                  <a:pt x="121289" y="63675"/>
                  <a:pt x="121325" y="63076"/>
                  <a:pt x="121330" y="62482"/>
                </a:cubicBezTo>
                <a:lnTo>
                  <a:pt x="121330" y="62474"/>
                </a:lnTo>
                <a:lnTo>
                  <a:pt x="121330" y="62297"/>
                </a:lnTo>
                <a:cubicBezTo>
                  <a:pt x="121332" y="60425"/>
                  <a:pt x="121042" y="58560"/>
                  <a:pt x="120468" y="56778"/>
                </a:cubicBezTo>
                <a:cubicBezTo>
                  <a:pt x="120257" y="56116"/>
                  <a:pt x="119643" y="55696"/>
                  <a:pt x="118985" y="55696"/>
                </a:cubicBezTo>
                <a:close/>
                <a:moveTo>
                  <a:pt x="117523" y="69061"/>
                </a:moveTo>
                <a:cubicBezTo>
                  <a:pt x="116988" y="69061"/>
                  <a:pt x="116467" y="69337"/>
                  <a:pt x="116177" y="69831"/>
                </a:cubicBezTo>
                <a:cubicBezTo>
                  <a:pt x="115115" y="71641"/>
                  <a:pt x="113685" y="73207"/>
                  <a:pt x="111980" y="74428"/>
                </a:cubicBezTo>
                <a:cubicBezTo>
                  <a:pt x="111428" y="74822"/>
                  <a:pt x="111196" y="75526"/>
                  <a:pt x="111402" y="76172"/>
                </a:cubicBezTo>
                <a:cubicBezTo>
                  <a:pt x="111610" y="76817"/>
                  <a:pt x="112209" y="77254"/>
                  <a:pt x="112888" y="77254"/>
                </a:cubicBezTo>
                <a:cubicBezTo>
                  <a:pt x="113212" y="77254"/>
                  <a:pt x="113531" y="77151"/>
                  <a:pt x="113793" y="76964"/>
                </a:cubicBezTo>
                <a:cubicBezTo>
                  <a:pt x="115855" y="75488"/>
                  <a:pt x="117583" y="73595"/>
                  <a:pt x="118867" y="71409"/>
                </a:cubicBezTo>
                <a:cubicBezTo>
                  <a:pt x="119301" y="70666"/>
                  <a:pt x="119052" y="69710"/>
                  <a:pt x="118309" y="69275"/>
                </a:cubicBezTo>
                <a:cubicBezTo>
                  <a:pt x="118062" y="69130"/>
                  <a:pt x="117791" y="69061"/>
                  <a:pt x="117523" y="69061"/>
                </a:cubicBezTo>
                <a:close/>
                <a:moveTo>
                  <a:pt x="30422" y="77205"/>
                </a:moveTo>
                <a:cubicBezTo>
                  <a:pt x="29561" y="77205"/>
                  <a:pt x="28862" y="77902"/>
                  <a:pt x="28862" y="78763"/>
                </a:cubicBezTo>
                <a:cubicBezTo>
                  <a:pt x="28862" y="79625"/>
                  <a:pt x="29561" y="80324"/>
                  <a:pt x="30422" y="80324"/>
                </a:cubicBezTo>
                <a:lnTo>
                  <a:pt x="37347" y="80324"/>
                </a:lnTo>
                <a:cubicBezTo>
                  <a:pt x="38208" y="80324"/>
                  <a:pt x="38905" y="79625"/>
                  <a:pt x="38905" y="78763"/>
                </a:cubicBezTo>
                <a:cubicBezTo>
                  <a:pt x="38905" y="77902"/>
                  <a:pt x="38208" y="77205"/>
                  <a:pt x="37347" y="77205"/>
                </a:cubicBezTo>
                <a:close/>
                <a:moveTo>
                  <a:pt x="44274" y="77205"/>
                </a:moveTo>
                <a:cubicBezTo>
                  <a:pt x="43413" y="77205"/>
                  <a:pt x="42716" y="77902"/>
                  <a:pt x="42716" y="78763"/>
                </a:cubicBezTo>
                <a:cubicBezTo>
                  <a:pt x="42716" y="79625"/>
                  <a:pt x="43413" y="80324"/>
                  <a:pt x="44274" y="80324"/>
                </a:cubicBezTo>
                <a:lnTo>
                  <a:pt x="51199" y="80324"/>
                </a:lnTo>
                <a:cubicBezTo>
                  <a:pt x="52060" y="80324"/>
                  <a:pt x="52757" y="79625"/>
                  <a:pt x="52757" y="78763"/>
                </a:cubicBezTo>
                <a:cubicBezTo>
                  <a:pt x="52757" y="77902"/>
                  <a:pt x="52060" y="77205"/>
                  <a:pt x="51199" y="77205"/>
                </a:cubicBezTo>
                <a:close/>
                <a:moveTo>
                  <a:pt x="58126" y="77205"/>
                </a:moveTo>
                <a:cubicBezTo>
                  <a:pt x="57265" y="77205"/>
                  <a:pt x="56568" y="77902"/>
                  <a:pt x="56568" y="78763"/>
                </a:cubicBezTo>
                <a:cubicBezTo>
                  <a:pt x="56568" y="79625"/>
                  <a:pt x="57265" y="80324"/>
                  <a:pt x="58126" y="80324"/>
                </a:cubicBezTo>
                <a:lnTo>
                  <a:pt x="65051" y="80324"/>
                </a:lnTo>
                <a:cubicBezTo>
                  <a:pt x="65912" y="80324"/>
                  <a:pt x="66609" y="79625"/>
                  <a:pt x="66609" y="78763"/>
                </a:cubicBezTo>
                <a:cubicBezTo>
                  <a:pt x="66609" y="77902"/>
                  <a:pt x="65912" y="77205"/>
                  <a:pt x="65051" y="77205"/>
                </a:cubicBezTo>
                <a:close/>
                <a:moveTo>
                  <a:pt x="71978" y="77205"/>
                </a:moveTo>
                <a:cubicBezTo>
                  <a:pt x="71117" y="77205"/>
                  <a:pt x="70420" y="77902"/>
                  <a:pt x="70420" y="78763"/>
                </a:cubicBezTo>
                <a:cubicBezTo>
                  <a:pt x="70420" y="79625"/>
                  <a:pt x="71117" y="80324"/>
                  <a:pt x="71978" y="80324"/>
                </a:cubicBezTo>
                <a:lnTo>
                  <a:pt x="78903" y="80324"/>
                </a:lnTo>
                <a:cubicBezTo>
                  <a:pt x="79764" y="80324"/>
                  <a:pt x="80463" y="79625"/>
                  <a:pt x="80463" y="78763"/>
                </a:cubicBezTo>
                <a:cubicBezTo>
                  <a:pt x="80463" y="77902"/>
                  <a:pt x="79764" y="77205"/>
                  <a:pt x="78903" y="77205"/>
                </a:cubicBezTo>
                <a:close/>
                <a:moveTo>
                  <a:pt x="85830" y="77205"/>
                </a:moveTo>
                <a:cubicBezTo>
                  <a:pt x="84968" y="77205"/>
                  <a:pt x="84269" y="77902"/>
                  <a:pt x="84269" y="78763"/>
                </a:cubicBezTo>
                <a:cubicBezTo>
                  <a:pt x="84269" y="79625"/>
                  <a:pt x="84968" y="80324"/>
                  <a:pt x="85830" y="80324"/>
                </a:cubicBezTo>
                <a:lnTo>
                  <a:pt x="92754" y="80324"/>
                </a:lnTo>
                <a:cubicBezTo>
                  <a:pt x="93616" y="80324"/>
                  <a:pt x="94313" y="79625"/>
                  <a:pt x="94313" y="78763"/>
                </a:cubicBezTo>
                <a:cubicBezTo>
                  <a:pt x="94313" y="77902"/>
                  <a:pt x="93616" y="77205"/>
                  <a:pt x="92754" y="77205"/>
                </a:cubicBezTo>
                <a:close/>
                <a:moveTo>
                  <a:pt x="106629" y="76869"/>
                </a:moveTo>
                <a:cubicBezTo>
                  <a:pt x="106513" y="76869"/>
                  <a:pt x="106395" y="76882"/>
                  <a:pt x="106277" y="76910"/>
                </a:cubicBezTo>
                <a:cubicBezTo>
                  <a:pt x="105300" y="77108"/>
                  <a:pt x="104305" y="77205"/>
                  <a:pt x="103310" y="77205"/>
                </a:cubicBezTo>
                <a:lnTo>
                  <a:pt x="99682" y="77205"/>
                </a:lnTo>
                <a:cubicBezTo>
                  <a:pt x="98820" y="77205"/>
                  <a:pt x="98123" y="77902"/>
                  <a:pt x="98123" y="78763"/>
                </a:cubicBezTo>
                <a:cubicBezTo>
                  <a:pt x="98123" y="79625"/>
                  <a:pt x="98820" y="80324"/>
                  <a:pt x="99682" y="80324"/>
                </a:cubicBezTo>
                <a:lnTo>
                  <a:pt x="103310" y="80324"/>
                </a:lnTo>
                <a:cubicBezTo>
                  <a:pt x="104513" y="80322"/>
                  <a:pt x="105714" y="80203"/>
                  <a:pt x="106894" y="79964"/>
                </a:cubicBezTo>
                <a:cubicBezTo>
                  <a:pt x="107758" y="79815"/>
                  <a:pt x="108332" y="78979"/>
                  <a:pt x="108157" y="78121"/>
                </a:cubicBezTo>
                <a:cubicBezTo>
                  <a:pt x="108006" y="77378"/>
                  <a:pt x="107353" y="76869"/>
                  <a:pt x="106629" y="76869"/>
                </a:cubicBezTo>
                <a:close/>
                <a:moveTo>
                  <a:pt x="23501" y="77239"/>
                </a:moveTo>
                <a:cubicBezTo>
                  <a:pt x="23472" y="77239"/>
                  <a:pt x="23444" y="77240"/>
                  <a:pt x="23415" y="77241"/>
                </a:cubicBezTo>
                <a:cubicBezTo>
                  <a:pt x="20952" y="77365"/>
                  <a:pt x="18520" y="77861"/>
                  <a:pt x="16200" y="78709"/>
                </a:cubicBezTo>
                <a:cubicBezTo>
                  <a:pt x="15493" y="78972"/>
                  <a:pt x="15071" y="79702"/>
                  <a:pt x="15205" y="80445"/>
                </a:cubicBezTo>
                <a:cubicBezTo>
                  <a:pt x="15336" y="81188"/>
                  <a:pt x="15982" y="81731"/>
                  <a:pt x="16738" y="81731"/>
                </a:cubicBezTo>
                <a:cubicBezTo>
                  <a:pt x="16920" y="81731"/>
                  <a:pt x="17103" y="81700"/>
                  <a:pt x="17275" y="81636"/>
                </a:cubicBezTo>
                <a:cubicBezTo>
                  <a:pt x="19299" y="80895"/>
                  <a:pt x="21423" y="80461"/>
                  <a:pt x="23577" y="80353"/>
                </a:cubicBezTo>
                <a:cubicBezTo>
                  <a:pt x="24436" y="80309"/>
                  <a:pt x="25097" y="79576"/>
                  <a:pt x="25053" y="78717"/>
                </a:cubicBezTo>
                <a:cubicBezTo>
                  <a:pt x="25009" y="77884"/>
                  <a:pt x="24324" y="77239"/>
                  <a:pt x="23501" y="77239"/>
                </a:cubicBezTo>
                <a:close/>
                <a:moveTo>
                  <a:pt x="10673" y="81945"/>
                </a:moveTo>
                <a:cubicBezTo>
                  <a:pt x="10350" y="81945"/>
                  <a:pt x="10023" y="82045"/>
                  <a:pt x="9744" y="82253"/>
                </a:cubicBezTo>
                <a:cubicBezTo>
                  <a:pt x="7782" y="83747"/>
                  <a:pt x="6054" y="85529"/>
                  <a:pt x="4616" y="87534"/>
                </a:cubicBezTo>
                <a:cubicBezTo>
                  <a:pt x="4277" y="88010"/>
                  <a:pt x="4231" y="88635"/>
                  <a:pt x="4498" y="89154"/>
                </a:cubicBezTo>
                <a:cubicBezTo>
                  <a:pt x="4765" y="89674"/>
                  <a:pt x="5300" y="90000"/>
                  <a:pt x="5884" y="90000"/>
                </a:cubicBezTo>
                <a:cubicBezTo>
                  <a:pt x="6385" y="90000"/>
                  <a:pt x="6859" y="89759"/>
                  <a:pt x="7152" y="89350"/>
                </a:cubicBezTo>
                <a:cubicBezTo>
                  <a:pt x="8406" y="87596"/>
                  <a:pt x="9918" y="86038"/>
                  <a:pt x="11634" y="84732"/>
                </a:cubicBezTo>
                <a:cubicBezTo>
                  <a:pt x="12305" y="84204"/>
                  <a:pt x="12428" y="83238"/>
                  <a:pt x="11911" y="82559"/>
                </a:cubicBezTo>
                <a:cubicBezTo>
                  <a:pt x="11605" y="82157"/>
                  <a:pt x="11142" y="81945"/>
                  <a:pt x="10673" y="81945"/>
                </a:cubicBezTo>
                <a:close/>
                <a:moveTo>
                  <a:pt x="2753" y="93021"/>
                </a:moveTo>
                <a:cubicBezTo>
                  <a:pt x="2097" y="93021"/>
                  <a:pt x="1488" y="93438"/>
                  <a:pt x="1274" y="94096"/>
                </a:cubicBezTo>
                <a:cubicBezTo>
                  <a:pt x="494" y="96439"/>
                  <a:pt x="70" y="98884"/>
                  <a:pt x="19" y="101350"/>
                </a:cubicBezTo>
                <a:cubicBezTo>
                  <a:pt x="1" y="102212"/>
                  <a:pt x="682" y="102924"/>
                  <a:pt x="1544" y="102944"/>
                </a:cubicBezTo>
                <a:lnTo>
                  <a:pt x="1577" y="102944"/>
                </a:lnTo>
                <a:cubicBezTo>
                  <a:pt x="2426" y="102944"/>
                  <a:pt x="3117" y="102266"/>
                  <a:pt x="3138" y="101420"/>
                </a:cubicBezTo>
                <a:cubicBezTo>
                  <a:pt x="3182" y="99262"/>
                  <a:pt x="3549" y="97126"/>
                  <a:pt x="4231" y="95079"/>
                </a:cubicBezTo>
                <a:cubicBezTo>
                  <a:pt x="4506" y="94261"/>
                  <a:pt x="4066" y="93374"/>
                  <a:pt x="3246" y="93101"/>
                </a:cubicBezTo>
                <a:cubicBezTo>
                  <a:pt x="3082" y="93047"/>
                  <a:pt x="2916" y="93021"/>
                  <a:pt x="2753" y="93021"/>
                </a:cubicBezTo>
                <a:close/>
                <a:moveTo>
                  <a:pt x="2450" y="106669"/>
                </a:moveTo>
                <a:cubicBezTo>
                  <a:pt x="2309" y="106669"/>
                  <a:pt x="2165" y="106689"/>
                  <a:pt x="2022" y="106730"/>
                </a:cubicBezTo>
                <a:cubicBezTo>
                  <a:pt x="1194" y="106964"/>
                  <a:pt x="713" y="107825"/>
                  <a:pt x="950" y="108653"/>
                </a:cubicBezTo>
                <a:cubicBezTo>
                  <a:pt x="1623" y="111029"/>
                  <a:pt x="2654" y="113289"/>
                  <a:pt x="4002" y="115356"/>
                </a:cubicBezTo>
                <a:cubicBezTo>
                  <a:pt x="4288" y="115797"/>
                  <a:pt x="4779" y="116064"/>
                  <a:pt x="5303" y="116064"/>
                </a:cubicBezTo>
                <a:cubicBezTo>
                  <a:pt x="5306" y="116064"/>
                  <a:pt x="5308" y="116064"/>
                  <a:pt x="5311" y="116064"/>
                </a:cubicBezTo>
                <a:lnTo>
                  <a:pt x="5311" y="116064"/>
                </a:lnTo>
                <a:lnTo>
                  <a:pt x="5308" y="116066"/>
                </a:lnTo>
                <a:cubicBezTo>
                  <a:pt x="5881" y="116066"/>
                  <a:pt x="6406" y="115752"/>
                  <a:pt x="6679" y="115248"/>
                </a:cubicBezTo>
                <a:cubicBezTo>
                  <a:pt x="6951" y="114747"/>
                  <a:pt x="6925" y="114135"/>
                  <a:pt x="6612" y="113657"/>
                </a:cubicBezTo>
                <a:cubicBezTo>
                  <a:pt x="5434" y="111849"/>
                  <a:pt x="4537" y="109877"/>
                  <a:pt x="3948" y="107802"/>
                </a:cubicBezTo>
                <a:cubicBezTo>
                  <a:pt x="3752" y="107117"/>
                  <a:pt x="3128" y="106669"/>
                  <a:pt x="2450" y="106669"/>
                </a:cubicBezTo>
                <a:close/>
                <a:moveTo>
                  <a:pt x="9885" y="118104"/>
                </a:moveTo>
                <a:cubicBezTo>
                  <a:pt x="9439" y="118104"/>
                  <a:pt x="8997" y="118294"/>
                  <a:pt x="8689" y="118663"/>
                </a:cubicBezTo>
                <a:cubicBezTo>
                  <a:pt x="8137" y="119324"/>
                  <a:pt x="8226" y="120306"/>
                  <a:pt x="8887" y="120859"/>
                </a:cubicBezTo>
                <a:cubicBezTo>
                  <a:pt x="10782" y="122440"/>
                  <a:pt x="12901" y="123731"/>
                  <a:pt x="15179" y="124683"/>
                </a:cubicBezTo>
                <a:cubicBezTo>
                  <a:pt x="15370" y="124762"/>
                  <a:pt x="15575" y="124804"/>
                  <a:pt x="15781" y="124804"/>
                </a:cubicBezTo>
                <a:cubicBezTo>
                  <a:pt x="15783" y="124804"/>
                  <a:pt x="15785" y="124804"/>
                  <a:pt x="15787" y="124804"/>
                </a:cubicBezTo>
                <a:cubicBezTo>
                  <a:pt x="16527" y="124804"/>
                  <a:pt x="17162" y="124280"/>
                  <a:pt x="17309" y="123554"/>
                </a:cubicBezTo>
                <a:cubicBezTo>
                  <a:pt x="17455" y="122824"/>
                  <a:pt x="17067" y="122093"/>
                  <a:pt x="16383" y="121808"/>
                </a:cubicBezTo>
                <a:cubicBezTo>
                  <a:pt x="14393" y="120975"/>
                  <a:pt x="12539" y="119849"/>
                  <a:pt x="10883" y="118465"/>
                </a:cubicBezTo>
                <a:cubicBezTo>
                  <a:pt x="10591" y="118222"/>
                  <a:pt x="10237" y="118104"/>
                  <a:pt x="9885" y="118104"/>
                </a:cubicBezTo>
                <a:close/>
                <a:moveTo>
                  <a:pt x="22476" y="123362"/>
                </a:moveTo>
                <a:cubicBezTo>
                  <a:pt x="21682" y="123362"/>
                  <a:pt x="21004" y="123967"/>
                  <a:pt x="20926" y="124773"/>
                </a:cubicBezTo>
                <a:cubicBezTo>
                  <a:pt x="20844" y="125629"/>
                  <a:pt x="21474" y="126390"/>
                  <a:pt x="22330" y="126472"/>
                </a:cubicBezTo>
                <a:cubicBezTo>
                  <a:pt x="23112" y="126547"/>
                  <a:pt x="23912" y="126586"/>
                  <a:pt x="24704" y="126586"/>
                </a:cubicBezTo>
                <a:lnTo>
                  <a:pt x="29399" y="126586"/>
                </a:lnTo>
                <a:cubicBezTo>
                  <a:pt x="30260" y="126586"/>
                  <a:pt x="30957" y="125889"/>
                  <a:pt x="30957" y="125027"/>
                </a:cubicBezTo>
                <a:cubicBezTo>
                  <a:pt x="30957" y="124166"/>
                  <a:pt x="30260" y="123469"/>
                  <a:pt x="29399" y="123469"/>
                </a:cubicBezTo>
                <a:lnTo>
                  <a:pt x="24704" y="123469"/>
                </a:lnTo>
                <a:cubicBezTo>
                  <a:pt x="24009" y="123469"/>
                  <a:pt x="23310" y="123433"/>
                  <a:pt x="22626" y="123369"/>
                </a:cubicBezTo>
                <a:cubicBezTo>
                  <a:pt x="22576" y="123364"/>
                  <a:pt x="22525" y="123362"/>
                  <a:pt x="22476" y="123362"/>
                </a:cubicBezTo>
                <a:close/>
                <a:moveTo>
                  <a:pt x="36326" y="123466"/>
                </a:moveTo>
                <a:cubicBezTo>
                  <a:pt x="35465" y="123466"/>
                  <a:pt x="34768" y="124166"/>
                  <a:pt x="34768" y="125025"/>
                </a:cubicBezTo>
                <a:cubicBezTo>
                  <a:pt x="34768" y="125886"/>
                  <a:pt x="35465" y="126586"/>
                  <a:pt x="36326" y="126586"/>
                </a:cubicBezTo>
                <a:lnTo>
                  <a:pt x="43251" y="126586"/>
                </a:lnTo>
                <a:cubicBezTo>
                  <a:pt x="44112" y="126586"/>
                  <a:pt x="44809" y="125886"/>
                  <a:pt x="44809" y="125025"/>
                </a:cubicBezTo>
                <a:cubicBezTo>
                  <a:pt x="44809" y="124166"/>
                  <a:pt x="44112" y="123466"/>
                  <a:pt x="43251" y="123466"/>
                </a:cubicBezTo>
                <a:close/>
                <a:moveTo>
                  <a:pt x="50178" y="123466"/>
                </a:moveTo>
                <a:cubicBezTo>
                  <a:pt x="49317" y="123466"/>
                  <a:pt x="48620" y="124166"/>
                  <a:pt x="48620" y="125025"/>
                </a:cubicBezTo>
                <a:cubicBezTo>
                  <a:pt x="48620" y="125886"/>
                  <a:pt x="49317" y="126586"/>
                  <a:pt x="50178" y="126586"/>
                </a:cubicBezTo>
                <a:lnTo>
                  <a:pt x="57103" y="126586"/>
                </a:lnTo>
                <a:cubicBezTo>
                  <a:pt x="57964" y="126586"/>
                  <a:pt x="58661" y="125886"/>
                  <a:pt x="58661" y="125025"/>
                </a:cubicBezTo>
                <a:cubicBezTo>
                  <a:pt x="58661" y="124166"/>
                  <a:pt x="57964" y="123466"/>
                  <a:pt x="57103" y="123466"/>
                </a:cubicBezTo>
                <a:close/>
                <a:moveTo>
                  <a:pt x="64030" y="123466"/>
                </a:moveTo>
                <a:cubicBezTo>
                  <a:pt x="63169" y="123466"/>
                  <a:pt x="62472" y="124166"/>
                  <a:pt x="62472" y="125025"/>
                </a:cubicBezTo>
                <a:cubicBezTo>
                  <a:pt x="62472" y="125886"/>
                  <a:pt x="63169" y="126586"/>
                  <a:pt x="64030" y="126586"/>
                </a:cubicBezTo>
                <a:lnTo>
                  <a:pt x="70955" y="126586"/>
                </a:lnTo>
                <a:cubicBezTo>
                  <a:pt x="71816" y="126586"/>
                  <a:pt x="72515" y="125886"/>
                  <a:pt x="72515" y="125025"/>
                </a:cubicBezTo>
                <a:cubicBezTo>
                  <a:pt x="72515" y="124166"/>
                  <a:pt x="71816" y="123466"/>
                  <a:pt x="70955" y="123466"/>
                </a:cubicBezTo>
                <a:close/>
                <a:moveTo>
                  <a:pt x="77882" y="123466"/>
                </a:moveTo>
                <a:cubicBezTo>
                  <a:pt x="77020" y="123466"/>
                  <a:pt x="76324" y="124166"/>
                  <a:pt x="76324" y="125025"/>
                </a:cubicBezTo>
                <a:cubicBezTo>
                  <a:pt x="76324" y="125886"/>
                  <a:pt x="77020" y="126586"/>
                  <a:pt x="77882" y="126586"/>
                </a:cubicBezTo>
                <a:lnTo>
                  <a:pt x="84806" y="126586"/>
                </a:lnTo>
                <a:cubicBezTo>
                  <a:pt x="85668" y="126586"/>
                  <a:pt x="86367" y="125886"/>
                  <a:pt x="86367" y="125025"/>
                </a:cubicBezTo>
                <a:cubicBezTo>
                  <a:pt x="86367" y="124166"/>
                  <a:pt x="85668" y="123466"/>
                  <a:pt x="84806" y="123466"/>
                </a:cubicBezTo>
                <a:close/>
                <a:moveTo>
                  <a:pt x="91734" y="123466"/>
                </a:moveTo>
                <a:cubicBezTo>
                  <a:pt x="90872" y="123466"/>
                  <a:pt x="90175" y="124166"/>
                  <a:pt x="90175" y="125025"/>
                </a:cubicBezTo>
                <a:cubicBezTo>
                  <a:pt x="90175" y="125886"/>
                  <a:pt x="90872" y="126586"/>
                  <a:pt x="91734" y="126586"/>
                </a:cubicBezTo>
                <a:lnTo>
                  <a:pt x="98661" y="126586"/>
                </a:lnTo>
                <a:cubicBezTo>
                  <a:pt x="99520" y="126586"/>
                  <a:pt x="100219" y="125886"/>
                  <a:pt x="100219" y="125025"/>
                </a:cubicBezTo>
                <a:cubicBezTo>
                  <a:pt x="100219" y="124166"/>
                  <a:pt x="99520" y="123466"/>
                  <a:pt x="98661" y="123466"/>
                </a:cubicBezTo>
                <a:close/>
                <a:moveTo>
                  <a:pt x="105479" y="124421"/>
                </a:moveTo>
                <a:cubicBezTo>
                  <a:pt x="104813" y="124421"/>
                  <a:pt x="104195" y="124851"/>
                  <a:pt x="103989" y="125524"/>
                </a:cubicBezTo>
                <a:cubicBezTo>
                  <a:pt x="103737" y="126349"/>
                  <a:pt x="104205" y="127223"/>
                  <a:pt x="105030" y="127470"/>
                </a:cubicBezTo>
                <a:cubicBezTo>
                  <a:pt x="107085" y="128100"/>
                  <a:pt x="109023" y="129054"/>
                  <a:pt x="110774" y="130296"/>
                </a:cubicBezTo>
                <a:cubicBezTo>
                  <a:pt x="111037" y="130484"/>
                  <a:pt x="111353" y="130584"/>
                  <a:pt x="111674" y="130584"/>
                </a:cubicBezTo>
                <a:cubicBezTo>
                  <a:pt x="112353" y="130581"/>
                  <a:pt x="112955" y="130144"/>
                  <a:pt x="113161" y="129496"/>
                </a:cubicBezTo>
                <a:cubicBezTo>
                  <a:pt x="113366" y="128851"/>
                  <a:pt x="113130" y="128144"/>
                  <a:pt x="112574" y="127753"/>
                </a:cubicBezTo>
                <a:cubicBezTo>
                  <a:pt x="110553" y="126318"/>
                  <a:pt x="108314" y="125218"/>
                  <a:pt x="105945" y="124492"/>
                </a:cubicBezTo>
                <a:cubicBezTo>
                  <a:pt x="105790" y="124444"/>
                  <a:pt x="105634" y="124421"/>
                  <a:pt x="105479" y="124421"/>
                </a:cubicBezTo>
                <a:close/>
                <a:moveTo>
                  <a:pt x="116605" y="132284"/>
                </a:moveTo>
                <a:cubicBezTo>
                  <a:pt x="116282" y="132284"/>
                  <a:pt x="115955" y="132384"/>
                  <a:pt x="115675" y="132592"/>
                </a:cubicBezTo>
                <a:cubicBezTo>
                  <a:pt x="114986" y="133106"/>
                  <a:pt x="114842" y="134081"/>
                  <a:pt x="115357" y="134773"/>
                </a:cubicBezTo>
                <a:cubicBezTo>
                  <a:pt x="116637" y="136496"/>
                  <a:pt x="117637" y="138411"/>
                  <a:pt x="118316" y="140450"/>
                </a:cubicBezTo>
                <a:cubicBezTo>
                  <a:pt x="118527" y="141088"/>
                  <a:pt x="119124" y="141517"/>
                  <a:pt x="119795" y="141517"/>
                </a:cubicBezTo>
                <a:cubicBezTo>
                  <a:pt x="120857" y="141515"/>
                  <a:pt x="121608" y="140476"/>
                  <a:pt x="121273" y="139465"/>
                </a:cubicBezTo>
                <a:cubicBezTo>
                  <a:pt x="120489" y="137115"/>
                  <a:pt x="119337" y="134901"/>
                  <a:pt x="117856" y="132914"/>
                </a:cubicBezTo>
                <a:cubicBezTo>
                  <a:pt x="117551" y="132502"/>
                  <a:pt x="117081" y="132284"/>
                  <a:pt x="116605" y="132284"/>
                </a:cubicBezTo>
                <a:close/>
                <a:moveTo>
                  <a:pt x="120898" y="145205"/>
                </a:moveTo>
                <a:cubicBezTo>
                  <a:pt x="120039" y="145210"/>
                  <a:pt x="119342" y="145909"/>
                  <a:pt x="119347" y="146771"/>
                </a:cubicBezTo>
                <a:lnTo>
                  <a:pt x="119347" y="146850"/>
                </a:lnTo>
                <a:cubicBezTo>
                  <a:pt x="119350" y="148972"/>
                  <a:pt x="119018" y="151080"/>
                  <a:pt x="118368" y="153096"/>
                </a:cubicBezTo>
                <a:cubicBezTo>
                  <a:pt x="118041" y="154104"/>
                  <a:pt x="118792" y="155135"/>
                  <a:pt x="119849" y="155135"/>
                </a:cubicBezTo>
                <a:lnTo>
                  <a:pt x="119851" y="155135"/>
                </a:lnTo>
                <a:cubicBezTo>
                  <a:pt x="120528" y="155135"/>
                  <a:pt x="121124" y="154698"/>
                  <a:pt x="121332" y="154058"/>
                </a:cubicBezTo>
                <a:cubicBezTo>
                  <a:pt x="122083" y="151728"/>
                  <a:pt x="122466" y="149298"/>
                  <a:pt x="122464" y="146850"/>
                </a:cubicBezTo>
                <a:lnTo>
                  <a:pt x="122464" y="146758"/>
                </a:lnTo>
                <a:cubicBezTo>
                  <a:pt x="122461" y="145899"/>
                  <a:pt x="121764" y="145205"/>
                  <a:pt x="120906" y="145205"/>
                </a:cubicBezTo>
                <a:close/>
                <a:moveTo>
                  <a:pt x="116716" y="158158"/>
                </a:moveTo>
                <a:cubicBezTo>
                  <a:pt x="116235" y="158158"/>
                  <a:pt x="115761" y="158379"/>
                  <a:pt x="115457" y="158797"/>
                </a:cubicBezTo>
                <a:cubicBezTo>
                  <a:pt x="114187" y="160533"/>
                  <a:pt x="112652" y="162055"/>
                  <a:pt x="110908" y="163312"/>
                </a:cubicBezTo>
                <a:cubicBezTo>
                  <a:pt x="110358" y="163706"/>
                  <a:pt x="110126" y="164410"/>
                  <a:pt x="110335" y="165056"/>
                </a:cubicBezTo>
                <a:cubicBezTo>
                  <a:pt x="110543" y="165698"/>
                  <a:pt x="111142" y="166136"/>
                  <a:pt x="111821" y="166136"/>
                </a:cubicBezTo>
                <a:cubicBezTo>
                  <a:pt x="112148" y="166136"/>
                  <a:pt x="112466" y="166033"/>
                  <a:pt x="112731" y="165840"/>
                </a:cubicBezTo>
                <a:cubicBezTo>
                  <a:pt x="114742" y="164392"/>
                  <a:pt x="116511" y="162636"/>
                  <a:pt x="117972" y="160635"/>
                </a:cubicBezTo>
                <a:cubicBezTo>
                  <a:pt x="118481" y="159941"/>
                  <a:pt x="118329" y="158967"/>
                  <a:pt x="117632" y="158457"/>
                </a:cubicBezTo>
                <a:cubicBezTo>
                  <a:pt x="117355" y="158255"/>
                  <a:pt x="117034" y="158158"/>
                  <a:pt x="116716" y="158158"/>
                </a:cubicBezTo>
                <a:close/>
                <a:moveTo>
                  <a:pt x="57280" y="167118"/>
                </a:moveTo>
                <a:cubicBezTo>
                  <a:pt x="56419" y="167118"/>
                  <a:pt x="55722" y="167815"/>
                  <a:pt x="55722" y="168676"/>
                </a:cubicBezTo>
                <a:cubicBezTo>
                  <a:pt x="55722" y="169537"/>
                  <a:pt x="56419" y="170237"/>
                  <a:pt x="57280" y="170237"/>
                </a:cubicBezTo>
                <a:lnTo>
                  <a:pt x="64207" y="170237"/>
                </a:lnTo>
                <a:cubicBezTo>
                  <a:pt x="65066" y="170237"/>
                  <a:pt x="65766" y="169537"/>
                  <a:pt x="65766" y="168676"/>
                </a:cubicBezTo>
                <a:cubicBezTo>
                  <a:pt x="65766" y="167815"/>
                  <a:pt x="65066" y="167118"/>
                  <a:pt x="64207" y="167118"/>
                </a:cubicBezTo>
                <a:close/>
                <a:moveTo>
                  <a:pt x="71132" y="167118"/>
                </a:moveTo>
                <a:cubicBezTo>
                  <a:pt x="70271" y="167118"/>
                  <a:pt x="69574" y="167815"/>
                  <a:pt x="69574" y="168676"/>
                </a:cubicBezTo>
                <a:cubicBezTo>
                  <a:pt x="69574" y="169537"/>
                  <a:pt x="70271" y="170237"/>
                  <a:pt x="71132" y="170237"/>
                </a:cubicBezTo>
                <a:lnTo>
                  <a:pt x="78059" y="170237"/>
                </a:lnTo>
                <a:cubicBezTo>
                  <a:pt x="78918" y="170237"/>
                  <a:pt x="79617" y="169537"/>
                  <a:pt x="79617" y="168676"/>
                </a:cubicBezTo>
                <a:cubicBezTo>
                  <a:pt x="79617" y="167815"/>
                  <a:pt x="78918" y="167118"/>
                  <a:pt x="78059" y="167118"/>
                </a:cubicBezTo>
                <a:close/>
                <a:moveTo>
                  <a:pt x="84984" y="167118"/>
                </a:moveTo>
                <a:cubicBezTo>
                  <a:pt x="84122" y="167118"/>
                  <a:pt x="83426" y="167815"/>
                  <a:pt x="83426" y="168676"/>
                </a:cubicBezTo>
                <a:cubicBezTo>
                  <a:pt x="83426" y="169537"/>
                  <a:pt x="84122" y="170237"/>
                  <a:pt x="84984" y="170237"/>
                </a:cubicBezTo>
                <a:lnTo>
                  <a:pt x="91911" y="170237"/>
                </a:lnTo>
                <a:cubicBezTo>
                  <a:pt x="92772" y="170237"/>
                  <a:pt x="93469" y="169537"/>
                  <a:pt x="93469" y="168676"/>
                </a:cubicBezTo>
                <a:cubicBezTo>
                  <a:pt x="93469" y="167815"/>
                  <a:pt x="92772" y="167118"/>
                  <a:pt x="91911" y="167118"/>
                </a:cubicBezTo>
                <a:close/>
                <a:moveTo>
                  <a:pt x="105658" y="166109"/>
                </a:moveTo>
                <a:cubicBezTo>
                  <a:pt x="105503" y="166109"/>
                  <a:pt x="105345" y="166132"/>
                  <a:pt x="105190" y="166182"/>
                </a:cubicBezTo>
                <a:cubicBezTo>
                  <a:pt x="103220" y="166802"/>
                  <a:pt x="101169" y="167118"/>
                  <a:pt x="99108" y="167118"/>
                </a:cubicBezTo>
                <a:cubicBezTo>
                  <a:pt x="99099" y="167118"/>
                  <a:pt x="99091" y="167118"/>
                  <a:pt x="99083" y="167118"/>
                </a:cubicBezTo>
                <a:lnTo>
                  <a:pt x="98836" y="167118"/>
                </a:lnTo>
                <a:cubicBezTo>
                  <a:pt x="97974" y="167118"/>
                  <a:pt x="97277" y="167815"/>
                  <a:pt x="97277" y="168676"/>
                </a:cubicBezTo>
                <a:cubicBezTo>
                  <a:pt x="97277" y="169537"/>
                  <a:pt x="97974" y="170237"/>
                  <a:pt x="98836" y="170237"/>
                </a:cubicBezTo>
                <a:lnTo>
                  <a:pt x="99083" y="170237"/>
                </a:lnTo>
                <a:cubicBezTo>
                  <a:pt x="101471" y="170237"/>
                  <a:pt x="103847" y="169872"/>
                  <a:pt x="106128" y="169154"/>
                </a:cubicBezTo>
                <a:cubicBezTo>
                  <a:pt x="106948" y="168895"/>
                  <a:pt x="107403" y="168020"/>
                  <a:pt x="107144" y="167200"/>
                </a:cubicBezTo>
                <a:cubicBezTo>
                  <a:pt x="106933" y="166536"/>
                  <a:pt x="106320" y="166109"/>
                  <a:pt x="105658" y="1661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3" name="Google Shape;1200;p32">
            <a:extLst>
              <a:ext uri="{FF2B5EF4-FFF2-40B4-BE49-F238E27FC236}">
                <a16:creationId xmlns:a16="http://schemas.microsoft.com/office/drawing/2014/main" id="{D4B4072E-9EC8-D0E5-3F07-80495C267ABC}"/>
              </a:ext>
            </a:extLst>
          </p:cNvPr>
          <p:cNvSpPr txBox="1"/>
          <p:nvPr/>
        </p:nvSpPr>
        <p:spPr>
          <a:xfrm>
            <a:off x="506278" y="2810080"/>
            <a:ext cx="291346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Contrôler &amp; Entretenir les réseaux</a:t>
            </a:r>
          </a:p>
          <a:p>
            <a:pPr lvl="0"/>
            <a:r>
              <a:rPr lang="fr-FR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Couper en inoccupation</a:t>
            </a:r>
          </a:p>
        </p:txBody>
      </p:sp>
      <p:sp>
        <p:nvSpPr>
          <p:cNvPr id="104" name="Google Shape;1201;p32">
            <a:extLst>
              <a:ext uri="{FF2B5EF4-FFF2-40B4-BE49-F238E27FC236}">
                <a16:creationId xmlns:a16="http://schemas.microsoft.com/office/drawing/2014/main" id="{AF5FB680-2310-0414-B47C-9C0E7468DB0C}"/>
              </a:ext>
            </a:extLst>
          </p:cNvPr>
          <p:cNvSpPr txBox="1"/>
          <p:nvPr/>
        </p:nvSpPr>
        <p:spPr>
          <a:xfrm>
            <a:off x="5963374" y="1810840"/>
            <a:ext cx="30667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Mise en place de régulation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Chauffer uniquement en occupation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Consignes réglementaire (ex: 19°C bureau)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C</a:t>
            </a:r>
            <a:r>
              <a:rPr lang="en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ouper ou réduire le reste du temps</a:t>
            </a:r>
            <a:endParaRPr sz="1600" dirty="0">
              <a:solidFill>
                <a:srgbClr val="434343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5" name="Google Shape;1203;p32">
            <a:extLst>
              <a:ext uri="{FF2B5EF4-FFF2-40B4-BE49-F238E27FC236}">
                <a16:creationId xmlns:a16="http://schemas.microsoft.com/office/drawing/2014/main" id="{317CAF71-8D55-B75F-A7E9-87A0F18DC59D}"/>
              </a:ext>
            </a:extLst>
          </p:cNvPr>
          <p:cNvSpPr txBox="1"/>
          <p:nvPr/>
        </p:nvSpPr>
        <p:spPr>
          <a:xfrm>
            <a:off x="506278" y="1285976"/>
            <a:ext cx="3220864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Connaitre son patrimoine</a:t>
            </a:r>
          </a:p>
          <a:p>
            <a:pPr lvl="0"/>
            <a:r>
              <a:rPr lang="fr-FR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Suivre ses consommations</a:t>
            </a:r>
          </a:p>
          <a:p>
            <a:pPr lvl="0"/>
            <a:r>
              <a:rPr lang="fr-FR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Optimiser les contrats de fournitures</a:t>
            </a:r>
          </a:p>
        </p:txBody>
      </p:sp>
      <p:sp>
        <p:nvSpPr>
          <p:cNvPr id="106" name="Google Shape;1206;p32">
            <a:extLst>
              <a:ext uri="{FF2B5EF4-FFF2-40B4-BE49-F238E27FC236}">
                <a16:creationId xmlns:a16="http://schemas.microsoft.com/office/drawing/2014/main" id="{8F437DC7-58ED-5FDF-9928-043555176B9D}"/>
              </a:ext>
            </a:extLst>
          </p:cNvPr>
          <p:cNvSpPr txBox="1"/>
          <p:nvPr/>
        </p:nvSpPr>
        <p:spPr>
          <a:xfrm>
            <a:off x="5737208" y="1360321"/>
            <a:ext cx="32572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2 - Chauffage</a:t>
            </a:r>
            <a:endParaRPr sz="1800" dirty="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7" name="Google Shape;1208;p32">
            <a:extLst>
              <a:ext uri="{FF2B5EF4-FFF2-40B4-BE49-F238E27FC236}">
                <a16:creationId xmlns:a16="http://schemas.microsoft.com/office/drawing/2014/main" id="{9224C46B-938C-ACB6-556F-BB87A51C874F}"/>
              </a:ext>
            </a:extLst>
          </p:cNvPr>
          <p:cNvSpPr txBox="1"/>
          <p:nvPr/>
        </p:nvSpPr>
        <p:spPr>
          <a:xfrm>
            <a:off x="703379" y="853372"/>
            <a:ext cx="330795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1 - Suivi énergétique</a:t>
            </a:r>
            <a:endParaRPr sz="1800" dirty="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8" name="Google Shape;1212;p32">
            <a:extLst>
              <a:ext uri="{FF2B5EF4-FFF2-40B4-BE49-F238E27FC236}">
                <a16:creationId xmlns:a16="http://schemas.microsoft.com/office/drawing/2014/main" id="{3001C77B-B5BF-1937-EED9-F04DAC029302}"/>
              </a:ext>
            </a:extLst>
          </p:cNvPr>
          <p:cNvSpPr/>
          <p:nvPr/>
        </p:nvSpPr>
        <p:spPr>
          <a:xfrm>
            <a:off x="3275128" y="2405459"/>
            <a:ext cx="1439777" cy="504728"/>
          </a:xfrm>
          <a:custGeom>
            <a:avLst/>
            <a:gdLst/>
            <a:ahLst/>
            <a:cxnLst/>
            <a:rect l="l" t="t" r="r" b="b"/>
            <a:pathLst>
              <a:path w="89608" h="31413" extrusionOk="0">
                <a:moveTo>
                  <a:pt x="32616" y="0"/>
                </a:moveTo>
                <a:cubicBezTo>
                  <a:pt x="15028" y="0"/>
                  <a:pt x="654" y="13981"/>
                  <a:pt x="1" y="31410"/>
                </a:cubicBezTo>
                <a:lnTo>
                  <a:pt x="19057" y="31412"/>
                </a:lnTo>
                <a:cubicBezTo>
                  <a:pt x="19684" y="24480"/>
                  <a:pt x="25524" y="19031"/>
                  <a:pt x="32616" y="19031"/>
                </a:cubicBezTo>
                <a:lnTo>
                  <a:pt x="89607" y="19031"/>
                </a:lnTo>
                <a:lnTo>
                  <a:pt x="89607" y="0"/>
                </a:lnTo>
                <a:close/>
              </a:path>
            </a:pathLst>
          </a:custGeom>
          <a:solidFill>
            <a:srgbClr val="66AA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" name="Google Shape;1213;p32">
            <a:extLst>
              <a:ext uri="{FF2B5EF4-FFF2-40B4-BE49-F238E27FC236}">
                <a16:creationId xmlns:a16="http://schemas.microsoft.com/office/drawing/2014/main" id="{0D8A39AC-1282-6925-469B-B20F692FD897}"/>
              </a:ext>
            </a:extLst>
          </p:cNvPr>
          <p:cNvSpPr/>
          <p:nvPr/>
        </p:nvSpPr>
        <p:spPr>
          <a:xfrm>
            <a:off x="4319821" y="1549077"/>
            <a:ext cx="1160893" cy="1162210"/>
          </a:xfrm>
          <a:custGeom>
            <a:avLst/>
            <a:gdLst/>
            <a:ahLst/>
            <a:cxnLst/>
            <a:rect l="l" t="t" r="r" b="b"/>
            <a:pathLst>
              <a:path w="72251" h="72333" extrusionOk="0">
                <a:moveTo>
                  <a:pt x="1" y="0"/>
                </a:moveTo>
                <a:lnTo>
                  <a:pt x="1" y="18812"/>
                </a:lnTo>
                <a:cubicBezTo>
                  <a:pt x="1" y="30165"/>
                  <a:pt x="9237" y="39399"/>
                  <a:pt x="20587" y="39399"/>
                </a:cubicBezTo>
                <a:lnTo>
                  <a:pt x="46203" y="39399"/>
                </a:lnTo>
                <a:cubicBezTo>
                  <a:pt x="50070" y="39399"/>
                  <a:pt x="53192" y="42554"/>
                  <a:pt x="53153" y="46421"/>
                </a:cubicBezTo>
                <a:cubicBezTo>
                  <a:pt x="53115" y="50214"/>
                  <a:pt x="49996" y="53302"/>
                  <a:pt x="46203" y="53302"/>
                </a:cubicBezTo>
                <a:lnTo>
                  <a:pt x="24588" y="53302"/>
                </a:lnTo>
                <a:lnTo>
                  <a:pt x="24588" y="72333"/>
                </a:lnTo>
                <a:lnTo>
                  <a:pt x="46203" y="72333"/>
                </a:lnTo>
                <a:cubicBezTo>
                  <a:pt x="60384" y="72333"/>
                  <a:pt x="72040" y="60792"/>
                  <a:pt x="72181" y="46611"/>
                </a:cubicBezTo>
                <a:cubicBezTo>
                  <a:pt x="72251" y="39622"/>
                  <a:pt x="69582" y="33040"/>
                  <a:pt x="64665" y="28072"/>
                </a:cubicBezTo>
                <a:cubicBezTo>
                  <a:pt x="59746" y="23107"/>
                  <a:pt x="53189" y="20371"/>
                  <a:pt x="46203" y="20371"/>
                </a:cubicBezTo>
                <a:lnTo>
                  <a:pt x="20590" y="20371"/>
                </a:lnTo>
                <a:cubicBezTo>
                  <a:pt x="19731" y="20371"/>
                  <a:pt x="19034" y="19674"/>
                  <a:pt x="19034" y="18815"/>
                </a:cubicBezTo>
                <a:lnTo>
                  <a:pt x="19034" y="0"/>
                </a:lnTo>
                <a:close/>
              </a:path>
            </a:pathLst>
          </a:custGeom>
          <a:solidFill>
            <a:srgbClr val="66AA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0" name="Google Shape;1214;p32">
            <a:extLst>
              <a:ext uri="{FF2B5EF4-FFF2-40B4-BE49-F238E27FC236}">
                <a16:creationId xmlns:a16="http://schemas.microsoft.com/office/drawing/2014/main" id="{C7F0664F-0B97-C497-90EE-F7228284F827}"/>
              </a:ext>
            </a:extLst>
          </p:cNvPr>
          <p:cNvSpPr/>
          <p:nvPr/>
        </p:nvSpPr>
        <p:spPr>
          <a:xfrm>
            <a:off x="3394697" y="1292800"/>
            <a:ext cx="1967739" cy="2735283"/>
          </a:xfrm>
          <a:custGeom>
            <a:avLst/>
            <a:gdLst/>
            <a:ahLst/>
            <a:cxnLst/>
            <a:rect l="l" t="t" r="r" b="b"/>
            <a:pathLst>
              <a:path w="122467" h="170237" extrusionOk="0">
                <a:moveTo>
                  <a:pt x="66624" y="0"/>
                </a:moveTo>
                <a:cubicBezTo>
                  <a:pt x="65763" y="0"/>
                  <a:pt x="65066" y="697"/>
                  <a:pt x="65066" y="1559"/>
                </a:cubicBezTo>
                <a:lnTo>
                  <a:pt x="65066" y="8483"/>
                </a:lnTo>
                <a:cubicBezTo>
                  <a:pt x="65064" y="9345"/>
                  <a:pt x="65763" y="10041"/>
                  <a:pt x="66622" y="10041"/>
                </a:cubicBezTo>
                <a:lnTo>
                  <a:pt x="66624" y="10041"/>
                </a:lnTo>
                <a:cubicBezTo>
                  <a:pt x="67486" y="10041"/>
                  <a:pt x="68183" y="9345"/>
                  <a:pt x="68183" y="8483"/>
                </a:cubicBezTo>
                <a:lnTo>
                  <a:pt x="68183" y="1559"/>
                </a:lnTo>
                <a:cubicBezTo>
                  <a:pt x="68183" y="697"/>
                  <a:pt x="67486" y="0"/>
                  <a:pt x="66624" y="0"/>
                </a:cubicBezTo>
                <a:close/>
                <a:moveTo>
                  <a:pt x="66624" y="13850"/>
                </a:moveTo>
                <a:cubicBezTo>
                  <a:pt x="65763" y="13850"/>
                  <a:pt x="65066" y="14549"/>
                  <a:pt x="65066" y="15410"/>
                </a:cubicBezTo>
                <a:lnTo>
                  <a:pt x="65066" y="22335"/>
                </a:lnTo>
                <a:cubicBezTo>
                  <a:pt x="65064" y="23196"/>
                  <a:pt x="65760" y="23896"/>
                  <a:pt x="66622" y="23896"/>
                </a:cubicBezTo>
                <a:lnTo>
                  <a:pt x="66624" y="23893"/>
                </a:lnTo>
                <a:cubicBezTo>
                  <a:pt x="67486" y="23893"/>
                  <a:pt x="68183" y="23196"/>
                  <a:pt x="68183" y="22335"/>
                </a:cubicBezTo>
                <a:lnTo>
                  <a:pt x="68183" y="15410"/>
                </a:lnTo>
                <a:cubicBezTo>
                  <a:pt x="68183" y="14549"/>
                  <a:pt x="67486" y="13850"/>
                  <a:pt x="66624" y="13850"/>
                </a:cubicBezTo>
                <a:close/>
                <a:moveTo>
                  <a:pt x="66624" y="27701"/>
                </a:moveTo>
                <a:cubicBezTo>
                  <a:pt x="65763" y="27701"/>
                  <a:pt x="65066" y="28401"/>
                  <a:pt x="65066" y="29262"/>
                </a:cubicBezTo>
                <a:lnTo>
                  <a:pt x="65066" y="34765"/>
                </a:lnTo>
                <a:cubicBezTo>
                  <a:pt x="65066" y="35305"/>
                  <a:pt x="65100" y="35845"/>
                  <a:pt x="65169" y="36382"/>
                </a:cubicBezTo>
                <a:cubicBezTo>
                  <a:pt x="65267" y="37159"/>
                  <a:pt x="65928" y="37743"/>
                  <a:pt x="66712" y="37743"/>
                </a:cubicBezTo>
                <a:lnTo>
                  <a:pt x="66712" y="37740"/>
                </a:lnTo>
                <a:cubicBezTo>
                  <a:pt x="67653" y="37740"/>
                  <a:pt x="68378" y="36917"/>
                  <a:pt x="68260" y="35984"/>
                </a:cubicBezTo>
                <a:cubicBezTo>
                  <a:pt x="68208" y="35580"/>
                  <a:pt x="68183" y="35171"/>
                  <a:pt x="68183" y="34762"/>
                </a:cubicBezTo>
                <a:lnTo>
                  <a:pt x="68183" y="29262"/>
                </a:lnTo>
                <a:cubicBezTo>
                  <a:pt x="68183" y="28401"/>
                  <a:pt x="67486" y="27701"/>
                  <a:pt x="66624" y="27701"/>
                </a:cubicBezTo>
                <a:close/>
                <a:moveTo>
                  <a:pt x="69637" y="40797"/>
                </a:moveTo>
                <a:cubicBezTo>
                  <a:pt x="69255" y="40797"/>
                  <a:pt x="68872" y="40937"/>
                  <a:pt x="68571" y="41219"/>
                </a:cubicBezTo>
                <a:cubicBezTo>
                  <a:pt x="67951" y="41803"/>
                  <a:pt x="67913" y="42777"/>
                  <a:pt x="68489" y="43407"/>
                </a:cubicBezTo>
                <a:cubicBezTo>
                  <a:pt x="70304" y="45344"/>
                  <a:pt x="72685" y="46660"/>
                  <a:pt x="75290" y="47164"/>
                </a:cubicBezTo>
                <a:cubicBezTo>
                  <a:pt x="75387" y="47182"/>
                  <a:pt x="75486" y="47192"/>
                  <a:pt x="75586" y="47192"/>
                </a:cubicBezTo>
                <a:lnTo>
                  <a:pt x="75586" y="47192"/>
                </a:lnTo>
                <a:cubicBezTo>
                  <a:pt x="76391" y="47190"/>
                  <a:pt x="77062" y="46580"/>
                  <a:pt x="77136" y="45781"/>
                </a:cubicBezTo>
                <a:cubicBezTo>
                  <a:pt x="77213" y="44981"/>
                  <a:pt x="76668" y="44256"/>
                  <a:pt x="75881" y="44104"/>
                </a:cubicBezTo>
                <a:cubicBezTo>
                  <a:pt x="74896" y="43914"/>
                  <a:pt x="73950" y="43569"/>
                  <a:pt x="73073" y="43081"/>
                </a:cubicBezTo>
                <a:cubicBezTo>
                  <a:pt x="72215" y="42600"/>
                  <a:pt x="71433" y="41991"/>
                  <a:pt x="70759" y="41273"/>
                </a:cubicBezTo>
                <a:cubicBezTo>
                  <a:pt x="70454" y="40957"/>
                  <a:pt x="70046" y="40797"/>
                  <a:pt x="69637" y="40797"/>
                </a:cubicBezTo>
                <a:close/>
                <a:moveTo>
                  <a:pt x="75586" y="47192"/>
                </a:moveTo>
                <a:cubicBezTo>
                  <a:pt x="75586" y="47192"/>
                  <a:pt x="75586" y="47192"/>
                  <a:pt x="75586" y="47192"/>
                </a:cubicBezTo>
                <a:lnTo>
                  <a:pt x="75588" y="47192"/>
                </a:lnTo>
                <a:cubicBezTo>
                  <a:pt x="75587" y="47192"/>
                  <a:pt x="75587" y="47192"/>
                  <a:pt x="75586" y="47192"/>
                </a:cubicBezTo>
                <a:close/>
                <a:moveTo>
                  <a:pt x="82500" y="44276"/>
                </a:moveTo>
                <a:cubicBezTo>
                  <a:pt x="81639" y="44276"/>
                  <a:pt x="80942" y="44973"/>
                  <a:pt x="80942" y="45835"/>
                </a:cubicBezTo>
                <a:cubicBezTo>
                  <a:pt x="80942" y="46696"/>
                  <a:pt x="81639" y="47393"/>
                  <a:pt x="82500" y="47393"/>
                </a:cubicBezTo>
                <a:lnTo>
                  <a:pt x="89425" y="47393"/>
                </a:lnTo>
                <a:cubicBezTo>
                  <a:pt x="90286" y="47393"/>
                  <a:pt x="90983" y="46696"/>
                  <a:pt x="90983" y="45835"/>
                </a:cubicBezTo>
                <a:cubicBezTo>
                  <a:pt x="90983" y="44973"/>
                  <a:pt x="90286" y="44276"/>
                  <a:pt x="89425" y="44276"/>
                </a:cubicBezTo>
                <a:close/>
                <a:moveTo>
                  <a:pt x="96352" y="44276"/>
                </a:moveTo>
                <a:cubicBezTo>
                  <a:pt x="95490" y="44276"/>
                  <a:pt x="94794" y="44973"/>
                  <a:pt x="94794" y="45835"/>
                </a:cubicBezTo>
                <a:cubicBezTo>
                  <a:pt x="94794" y="46696"/>
                  <a:pt x="95490" y="47393"/>
                  <a:pt x="96352" y="47393"/>
                </a:cubicBezTo>
                <a:lnTo>
                  <a:pt x="103276" y="47393"/>
                </a:lnTo>
                <a:cubicBezTo>
                  <a:pt x="104138" y="47393"/>
                  <a:pt x="104837" y="46696"/>
                  <a:pt x="104837" y="45835"/>
                </a:cubicBezTo>
                <a:cubicBezTo>
                  <a:pt x="104837" y="44973"/>
                  <a:pt x="104138" y="44276"/>
                  <a:pt x="103276" y="44276"/>
                </a:cubicBezTo>
                <a:close/>
                <a:moveTo>
                  <a:pt x="110004" y="45692"/>
                </a:moveTo>
                <a:cubicBezTo>
                  <a:pt x="109408" y="45692"/>
                  <a:pt x="108838" y="46036"/>
                  <a:pt x="108579" y="46616"/>
                </a:cubicBezTo>
                <a:cubicBezTo>
                  <a:pt x="108229" y="47403"/>
                  <a:pt x="108584" y="48324"/>
                  <a:pt x="109371" y="48673"/>
                </a:cubicBezTo>
                <a:cubicBezTo>
                  <a:pt x="111284" y="49530"/>
                  <a:pt x="112999" y="50777"/>
                  <a:pt x="114400" y="52338"/>
                </a:cubicBezTo>
                <a:cubicBezTo>
                  <a:pt x="114695" y="52666"/>
                  <a:pt x="115117" y="52854"/>
                  <a:pt x="115558" y="52854"/>
                </a:cubicBezTo>
                <a:lnTo>
                  <a:pt x="115558" y="52854"/>
                </a:lnTo>
                <a:cubicBezTo>
                  <a:pt x="116175" y="52854"/>
                  <a:pt x="116730" y="52492"/>
                  <a:pt x="116982" y="51929"/>
                </a:cubicBezTo>
                <a:cubicBezTo>
                  <a:pt x="117231" y="51368"/>
                  <a:pt x="117128" y="50710"/>
                  <a:pt x="116717" y="50255"/>
                </a:cubicBezTo>
                <a:cubicBezTo>
                  <a:pt x="115022" y="48367"/>
                  <a:pt x="112952" y="46861"/>
                  <a:pt x="110638" y="45827"/>
                </a:cubicBezTo>
                <a:cubicBezTo>
                  <a:pt x="110432" y="45735"/>
                  <a:pt x="110216" y="45692"/>
                  <a:pt x="110004" y="45692"/>
                </a:cubicBezTo>
                <a:close/>
                <a:moveTo>
                  <a:pt x="115558" y="52854"/>
                </a:moveTo>
                <a:cubicBezTo>
                  <a:pt x="115558" y="52854"/>
                  <a:pt x="115558" y="52854"/>
                  <a:pt x="115557" y="52854"/>
                </a:cubicBezTo>
                <a:lnTo>
                  <a:pt x="115560" y="52854"/>
                </a:lnTo>
                <a:cubicBezTo>
                  <a:pt x="115559" y="52854"/>
                  <a:pt x="115559" y="52854"/>
                  <a:pt x="115558" y="52854"/>
                </a:cubicBezTo>
                <a:close/>
                <a:moveTo>
                  <a:pt x="118985" y="55696"/>
                </a:moveTo>
                <a:cubicBezTo>
                  <a:pt x="118827" y="55696"/>
                  <a:pt x="118667" y="55720"/>
                  <a:pt x="118509" y="55770"/>
                </a:cubicBezTo>
                <a:cubicBezTo>
                  <a:pt x="117689" y="56035"/>
                  <a:pt x="117239" y="56912"/>
                  <a:pt x="117501" y="57732"/>
                </a:cubicBezTo>
                <a:cubicBezTo>
                  <a:pt x="117974" y="59208"/>
                  <a:pt x="118216" y="60746"/>
                  <a:pt x="118213" y="62297"/>
                </a:cubicBezTo>
                <a:lnTo>
                  <a:pt x="118213" y="62448"/>
                </a:lnTo>
                <a:cubicBezTo>
                  <a:pt x="118211" y="62942"/>
                  <a:pt x="118180" y="63438"/>
                  <a:pt x="118129" y="63924"/>
                </a:cubicBezTo>
                <a:cubicBezTo>
                  <a:pt x="118036" y="64780"/>
                  <a:pt x="118653" y="65549"/>
                  <a:pt x="119509" y="65642"/>
                </a:cubicBezTo>
                <a:cubicBezTo>
                  <a:pt x="119566" y="65650"/>
                  <a:pt x="119622" y="65652"/>
                  <a:pt x="119679" y="65652"/>
                </a:cubicBezTo>
                <a:cubicBezTo>
                  <a:pt x="120474" y="65650"/>
                  <a:pt x="121140" y="65050"/>
                  <a:pt x="121227" y="64261"/>
                </a:cubicBezTo>
                <a:cubicBezTo>
                  <a:pt x="121289" y="63675"/>
                  <a:pt x="121325" y="63076"/>
                  <a:pt x="121330" y="62482"/>
                </a:cubicBezTo>
                <a:lnTo>
                  <a:pt x="121330" y="62474"/>
                </a:lnTo>
                <a:lnTo>
                  <a:pt x="121330" y="62297"/>
                </a:lnTo>
                <a:cubicBezTo>
                  <a:pt x="121332" y="60425"/>
                  <a:pt x="121042" y="58560"/>
                  <a:pt x="120468" y="56778"/>
                </a:cubicBezTo>
                <a:cubicBezTo>
                  <a:pt x="120257" y="56116"/>
                  <a:pt x="119643" y="55696"/>
                  <a:pt x="118985" y="55696"/>
                </a:cubicBezTo>
                <a:close/>
                <a:moveTo>
                  <a:pt x="117523" y="69061"/>
                </a:moveTo>
                <a:cubicBezTo>
                  <a:pt x="116988" y="69061"/>
                  <a:pt x="116467" y="69337"/>
                  <a:pt x="116177" y="69831"/>
                </a:cubicBezTo>
                <a:cubicBezTo>
                  <a:pt x="115115" y="71641"/>
                  <a:pt x="113685" y="73207"/>
                  <a:pt x="111980" y="74428"/>
                </a:cubicBezTo>
                <a:cubicBezTo>
                  <a:pt x="111428" y="74822"/>
                  <a:pt x="111196" y="75526"/>
                  <a:pt x="111402" y="76172"/>
                </a:cubicBezTo>
                <a:cubicBezTo>
                  <a:pt x="111610" y="76817"/>
                  <a:pt x="112209" y="77254"/>
                  <a:pt x="112888" y="77254"/>
                </a:cubicBezTo>
                <a:cubicBezTo>
                  <a:pt x="113212" y="77254"/>
                  <a:pt x="113531" y="77151"/>
                  <a:pt x="113793" y="76964"/>
                </a:cubicBezTo>
                <a:cubicBezTo>
                  <a:pt x="115855" y="75488"/>
                  <a:pt x="117583" y="73595"/>
                  <a:pt x="118867" y="71409"/>
                </a:cubicBezTo>
                <a:cubicBezTo>
                  <a:pt x="119301" y="70666"/>
                  <a:pt x="119052" y="69710"/>
                  <a:pt x="118309" y="69275"/>
                </a:cubicBezTo>
                <a:cubicBezTo>
                  <a:pt x="118062" y="69130"/>
                  <a:pt x="117791" y="69061"/>
                  <a:pt x="117523" y="69061"/>
                </a:cubicBezTo>
                <a:close/>
                <a:moveTo>
                  <a:pt x="30422" y="77205"/>
                </a:moveTo>
                <a:cubicBezTo>
                  <a:pt x="29561" y="77205"/>
                  <a:pt x="28862" y="77902"/>
                  <a:pt x="28862" y="78763"/>
                </a:cubicBezTo>
                <a:cubicBezTo>
                  <a:pt x="28862" y="79625"/>
                  <a:pt x="29561" y="80324"/>
                  <a:pt x="30422" y="80324"/>
                </a:cubicBezTo>
                <a:lnTo>
                  <a:pt x="37347" y="80324"/>
                </a:lnTo>
                <a:cubicBezTo>
                  <a:pt x="38208" y="80324"/>
                  <a:pt x="38905" y="79625"/>
                  <a:pt x="38905" y="78763"/>
                </a:cubicBezTo>
                <a:cubicBezTo>
                  <a:pt x="38905" y="77902"/>
                  <a:pt x="38208" y="77205"/>
                  <a:pt x="37347" y="77205"/>
                </a:cubicBezTo>
                <a:close/>
                <a:moveTo>
                  <a:pt x="44274" y="77205"/>
                </a:moveTo>
                <a:cubicBezTo>
                  <a:pt x="43413" y="77205"/>
                  <a:pt x="42716" y="77902"/>
                  <a:pt x="42716" y="78763"/>
                </a:cubicBezTo>
                <a:cubicBezTo>
                  <a:pt x="42716" y="79625"/>
                  <a:pt x="43413" y="80324"/>
                  <a:pt x="44274" y="80324"/>
                </a:cubicBezTo>
                <a:lnTo>
                  <a:pt x="51199" y="80324"/>
                </a:lnTo>
                <a:cubicBezTo>
                  <a:pt x="52060" y="80324"/>
                  <a:pt x="52757" y="79625"/>
                  <a:pt x="52757" y="78763"/>
                </a:cubicBezTo>
                <a:cubicBezTo>
                  <a:pt x="52757" y="77902"/>
                  <a:pt x="52060" y="77205"/>
                  <a:pt x="51199" y="77205"/>
                </a:cubicBezTo>
                <a:close/>
                <a:moveTo>
                  <a:pt x="58126" y="77205"/>
                </a:moveTo>
                <a:cubicBezTo>
                  <a:pt x="57265" y="77205"/>
                  <a:pt x="56568" y="77902"/>
                  <a:pt x="56568" y="78763"/>
                </a:cubicBezTo>
                <a:cubicBezTo>
                  <a:pt x="56568" y="79625"/>
                  <a:pt x="57265" y="80324"/>
                  <a:pt x="58126" y="80324"/>
                </a:cubicBezTo>
                <a:lnTo>
                  <a:pt x="65051" y="80324"/>
                </a:lnTo>
                <a:cubicBezTo>
                  <a:pt x="65912" y="80324"/>
                  <a:pt x="66609" y="79625"/>
                  <a:pt x="66609" y="78763"/>
                </a:cubicBezTo>
                <a:cubicBezTo>
                  <a:pt x="66609" y="77902"/>
                  <a:pt x="65912" y="77205"/>
                  <a:pt x="65051" y="77205"/>
                </a:cubicBezTo>
                <a:close/>
                <a:moveTo>
                  <a:pt x="71978" y="77205"/>
                </a:moveTo>
                <a:cubicBezTo>
                  <a:pt x="71117" y="77205"/>
                  <a:pt x="70420" y="77902"/>
                  <a:pt x="70420" y="78763"/>
                </a:cubicBezTo>
                <a:cubicBezTo>
                  <a:pt x="70420" y="79625"/>
                  <a:pt x="71117" y="80324"/>
                  <a:pt x="71978" y="80324"/>
                </a:cubicBezTo>
                <a:lnTo>
                  <a:pt x="78903" y="80324"/>
                </a:lnTo>
                <a:cubicBezTo>
                  <a:pt x="79764" y="80324"/>
                  <a:pt x="80463" y="79625"/>
                  <a:pt x="80463" y="78763"/>
                </a:cubicBezTo>
                <a:cubicBezTo>
                  <a:pt x="80463" y="77902"/>
                  <a:pt x="79764" y="77205"/>
                  <a:pt x="78903" y="77205"/>
                </a:cubicBezTo>
                <a:close/>
                <a:moveTo>
                  <a:pt x="85830" y="77205"/>
                </a:moveTo>
                <a:cubicBezTo>
                  <a:pt x="84968" y="77205"/>
                  <a:pt x="84269" y="77902"/>
                  <a:pt x="84269" y="78763"/>
                </a:cubicBezTo>
                <a:cubicBezTo>
                  <a:pt x="84269" y="79625"/>
                  <a:pt x="84968" y="80324"/>
                  <a:pt x="85830" y="80324"/>
                </a:cubicBezTo>
                <a:lnTo>
                  <a:pt x="92754" y="80324"/>
                </a:lnTo>
                <a:cubicBezTo>
                  <a:pt x="93616" y="80324"/>
                  <a:pt x="94313" y="79625"/>
                  <a:pt x="94313" y="78763"/>
                </a:cubicBezTo>
                <a:cubicBezTo>
                  <a:pt x="94313" y="77902"/>
                  <a:pt x="93616" y="77205"/>
                  <a:pt x="92754" y="77205"/>
                </a:cubicBezTo>
                <a:close/>
                <a:moveTo>
                  <a:pt x="106629" y="76869"/>
                </a:moveTo>
                <a:cubicBezTo>
                  <a:pt x="106513" y="76869"/>
                  <a:pt x="106395" y="76882"/>
                  <a:pt x="106277" y="76910"/>
                </a:cubicBezTo>
                <a:cubicBezTo>
                  <a:pt x="105300" y="77108"/>
                  <a:pt x="104305" y="77205"/>
                  <a:pt x="103310" y="77205"/>
                </a:cubicBezTo>
                <a:lnTo>
                  <a:pt x="99682" y="77205"/>
                </a:lnTo>
                <a:cubicBezTo>
                  <a:pt x="98820" y="77205"/>
                  <a:pt x="98123" y="77902"/>
                  <a:pt x="98123" y="78763"/>
                </a:cubicBezTo>
                <a:cubicBezTo>
                  <a:pt x="98123" y="79625"/>
                  <a:pt x="98820" y="80324"/>
                  <a:pt x="99682" y="80324"/>
                </a:cubicBezTo>
                <a:lnTo>
                  <a:pt x="103310" y="80324"/>
                </a:lnTo>
                <a:cubicBezTo>
                  <a:pt x="104513" y="80322"/>
                  <a:pt x="105714" y="80203"/>
                  <a:pt x="106894" y="79964"/>
                </a:cubicBezTo>
                <a:cubicBezTo>
                  <a:pt x="107758" y="79815"/>
                  <a:pt x="108332" y="78979"/>
                  <a:pt x="108157" y="78121"/>
                </a:cubicBezTo>
                <a:cubicBezTo>
                  <a:pt x="108006" y="77378"/>
                  <a:pt x="107353" y="76869"/>
                  <a:pt x="106629" y="76869"/>
                </a:cubicBezTo>
                <a:close/>
                <a:moveTo>
                  <a:pt x="23501" y="77239"/>
                </a:moveTo>
                <a:cubicBezTo>
                  <a:pt x="23472" y="77239"/>
                  <a:pt x="23444" y="77240"/>
                  <a:pt x="23415" y="77241"/>
                </a:cubicBezTo>
                <a:cubicBezTo>
                  <a:pt x="20952" y="77365"/>
                  <a:pt x="18520" y="77861"/>
                  <a:pt x="16200" y="78709"/>
                </a:cubicBezTo>
                <a:cubicBezTo>
                  <a:pt x="15493" y="78972"/>
                  <a:pt x="15071" y="79702"/>
                  <a:pt x="15205" y="80445"/>
                </a:cubicBezTo>
                <a:cubicBezTo>
                  <a:pt x="15336" y="81188"/>
                  <a:pt x="15982" y="81731"/>
                  <a:pt x="16738" y="81731"/>
                </a:cubicBezTo>
                <a:cubicBezTo>
                  <a:pt x="16920" y="81731"/>
                  <a:pt x="17103" y="81700"/>
                  <a:pt x="17275" y="81636"/>
                </a:cubicBezTo>
                <a:cubicBezTo>
                  <a:pt x="19299" y="80895"/>
                  <a:pt x="21423" y="80461"/>
                  <a:pt x="23577" y="80353"/>
                </a:cubicBezTo>
                <a:cubicBezTo>
                  <a:pt x="24436" y="80309"/>
                  <a:pt x="25097" y="79576"/>
                  <a:pt x="25053" y="78717"/>
                </a:cubicBezTo>
                <a:cubicBezTo>
                  <a:pt x="25009" y="77884"/>
                  <a:pt x="24324" y="77239"/>
                  <a:pt x="23501" y="77239"/>
                </a:cubicBezTo>
                <a:close/>
                <a:moveTo>
                  <a:pt x="10673" y="81945"/>
                </a:moveTo>
                <a:cubicBezTo>
                  <a:pt x="10350" y="81945"/>
                  <a:pt x="10023" y="82045"/>
                  <a:pt x="9744" y="82253"/>
                </a:cubicBezTo>
                <a:cubicBezTo>
                  <a:pt x="7782" y="83747"/>
                  <a:pt x="6054" y="85529"/>
                  <a:pt x="4616" y="87534"/>
                </a:cubicBezTo>
                <a:cubicBezTo>
                  <a:pt x="4277" y="88010"/>
                  <a:pt x="4231" y="88635"/>
                  <a:pt x="4498" y="89154"/>
                </a:cubicBezTo>
                <a:cubicBezTo>
                  <a:pt x="4765" y="89674"/>
                  <a:pt x="5300" y="90000"/>
                  <a:pt x="5884" y="90000"/>
                </a:cubicBezTo>
                <a:cubicBezTo>
                  <a:pt x="6385" y="90000"/>
                  <a:pt x="6859" y="89759"/>
                  <a:pt x="7152" y="89350"/>
                </a:cubicBezTo>
                <a:cubicBezTo>
                  <a:pt x="8406" y="87596"/>
                  <a:pt x="9918" y="86038"/>
                  <a:pt x="11634" y="84732"/>
                </a:cubicBezTo>
                <a:cubicBezTo>
                  <a:pt x="12305" y="84204"/>
                  <a:pt x="12428" y="83238"/>
                  <a:pt x="11911" y="82559"/>
                </a:cubicBezTo>
                <a:cubicBezTo>
                  <a:pt x="11605" y="82157"/>
                  <a:pt x="11142" y="81945"/>
                  <a:pt x="10673" y="81945"/>
                </a:cubicBezTo>
                <a:close/>
                <a:moveTo>
                  <a:pt x="2753" y="93021"/>
                </a:moveTo>
                <a:cubicBezTo>
                  <a:pt x="2097" y="93021"/>
                  <a:pt x="1488" y="93438"/>
                  <a:pt x="1274" y="94096"/>
                </a:cubicBezTo>
                <a:cubicBezTo>
                  <a:pt x="494" y="96439"/>
                  <a:pt x="70" y="98884"/>
                  <a:pt x="19" y="101350"/>
                </a:cubicBezTo>
                <a:cubicBezTo>
                  <a:pt x="1" y="102212"/>
                  <a:pt x="682" y="102924"/>
                  <a:pt x="1544" y="102944"/>
                </a:cubicBezTo>
                <a:lnTo>
                  <a:pt x="1577" y="102944"/>
                </a:lnTo>
                <a:cubicBezTo>
                  <a:pt x="2426" y="102944"/>
                  <a:pt x="3117" y="102266"/>
                  <a:pt x="3138" y="101420"/>
                </a:cubicBezTo>
                <a:cubicBezTo>
                  <a:pt x="3182" y="99262"/>
                  <a:pt x="3549" y="97126"/>
                  <a:pt x="4231" y="95079"/>
                </a:cubicBezTo>
                <a:cubicBezTo>
                  <a:pt x="4506" y="94261"/>
                  <a:pt x="4066" y="93374"/>
                  <a:pt x="3246" y="93101"/>
                </a:cubicBezTo>
                <a:cubicBezTo>
                  <a:pt x="3082" y="93047"/>
                  <a:pt x="2916" y="93021"/>
                  <a:pt x="2753" y="93021"/>
                </a:cubicBezTo>
                <a:close/>
                <a:moveTo>
                  <a:pt x="2450" y="106669"/>
                </a:moveTo>
                <a:cubicBezTo>
                  <a:pt x="2309" y="106669"/>
                  <a:pt x="2165" y="106689"/>
                  <a:pt x="2022" y="106730"/>
                </a:cubicBezTo>
                <a:cubicBezTo>
                  <a:pt x="1194" y="106964"/>
                  <a:pt x="713" y="107825"/>
                  <a:pt x="950" y="108653"/>
                </a:cubicBezTo>
                <a:cubicBezTo>
                  <a:pt x="1623" y="111029"/>
                  <a:pt x="2654" y="113289"/>
                  <a:pt x="4002" y="115356"/>
                </a:cubicBezTo>
                <a:cubicBezTo>
                  <a:pt x="4288" y="115797"/>
                  <a:pt x="4779" y="116064"/>
                  <a:pt x="5303" y="116064"/>
                </a:cubicBezTo>
                <a:cubicBezTo>
                  <a:pt x="5306" y="116064"/>
                  <a:pt x="5308" y="116064"/>
                  <a:pt x="5311" y="116064"/>
                </a:cubicBezTo>
                <a:lnTo>
                  <a:pt x="5311" y="116064"/>
                </a:lnTo>
                <a:lnTo>
                  <a:pt x="5308" y="116066"/>
                </a:lnTo>
                <a:cubicBezTo>
                  <a:pt x="5881" y="116066"/>
                  <a:pt x="6406" y="115752"/>
                  <a:pt x="6679" y="115248"/>
                </a:cubicBezTo>
                <a:cubicBezTo>
                  <a:pt x="6951" y="114747"/>
                  <a:pt x="6925" y="114135"/>
                  <a:pt x="6612" y="113657"/>
                </a:cubicBezTo>
                <a:cubicBezTo>
                  <a:pt x="5434" y="111849"/>
                  <a:pt x="4537" y="109877"/>
                  <a:pt x="3948" y="107802"/>
                </a:cubicBezTo>
                <a:cubicBezTo>
                  <a:pt x="3752" y="107117"/>
                  <a:pt x="3128" y="106669"/>
                  <a:pt x="2450" y="106669"/>
                </a:cubicBezTo>
                <a:close/>
                <a:moveTo>
                  <a:pt x="9885" y="118104"/>
                </a:moveTo>
                <a:cubicBezTo>
                  <a:pt x="9439" y="118104"/>
                  <a:pt x="8997" y="118294"/>
                  <a:pt x="8689" y="118663"/>
                </a:cubicBezTo>
                <a:cubicBezTo>
                  <a:pt x="8137" y="119324"/>
                  <a:pt x="8226" y="120306"/>
                  <a:pt x="8887" y="120859"/>
                </a:cubicBezTo>
                <a:cubicBezTo>
                  <a:pt x="10782" y="122440"/>
                  <a:pt x="12901" y="123731"/>
                  <a:pt x="15179" y="124683"/>
                </a:cubicBezTo>
                <a:cubicBezTo>
                  <a:pt x="15370" y="124762"/>
                  <a:pt x="15575" y="124804"/>
                  <a:pt x="15781" y="124804"/>
                </a:cubicBezTo>
                <a:cubicBezTo>
                  <a:pt x="15783" y="124804"/>
                  <a:pt x="15785" y="124804"/>
                  <a:pt x="15787" y="124804"/>
                </a:cubicBezTo>
                <a:cubicBezTo>
                  <a:pt x="16527" y="124804"/>
                  <a:pt x="17162" y="124280"/>
                  <a:pt x="17309" y="123554"/>
                </a:cubicBezTo>
                <a:cubicBezTo>
                  <a:pt x="17455" y="122824"/>
                  <a:pt x="17067" y="122093"/>
                  <a:pt x="16383" y="121808"/>
                </a:cubicBezTo>
                <a:cubicBezTo>
                  <a:pt x="14393" y="120975"/>
                  <a:pt x="12539" y="119849"/>
                  <a:pt x="10883" y="118465"/>
                </a:cubicBezTo>
                <a:cubicBezTo>
                  <a:pt x="10591" y="118222"/>
                  <a:pt x="10237" y="118104"/>
                  <a:pt x="9885" y="118104"/>
                </a:cubicBezTo>
                <a:close/>
                <a:moveTo>
                  <a:pt x="22476" y="123362"/>
                </a:moveTo>
                <a:cubicBezTo>
                  <a:pt x="21682" y="123362"/>
                  <a:pt x="21004" y="123967"/>
                  <a:pt x="20926" y="124773"/>
                </a:cubicBezTo>
                <a:cubicBezTo>
                  <a:pt x="20844" y="125629"/>
                  <a:pt x="21474" y="126390"/>
                  <a:pt x="22330" y="126472"/>
                </a:cubicBezTo>
                <a:cubicBezTo>
                  <a:pt x="23112" y="126547"/>
                  <a:pt x="23912" y="126586"/>
                  <a:pt x="24704" y="126586"/>
                </a:cubicBezTo>
                <a:lnTo>
                  <a:pt x="29399" y="126586"/>
                </a:lnTo>
                <a:cubicBezTo>
                  <a:pt x="30260" y="126586"/>
                  <a:pt x="30957" y="125889"/>
                  <a:pt x="30957" y="125027"/>
                </a:cubicBezTo>
                <a:cubicBezTo>
                  <a:pt x="30957" y="124166"/>
                  <a:pt x="30260" y="123469"/>
                  <a:pt x="29399" y="123469"/>
                </a:cubicBezTo>
                <a:lnTo>
                  <a:pt x="24704" y="123469"/>
                </a:lnTo>
                <a:cubicBezTo>
                  <a:pt x="24009" y="123469"/>
                  <a:pt x="23310" y="123433"/>
                  <a:pt x="22626" y="123369"/>
                </a:cubicBezTo>
                <a:cubicBezTo>
                  <a:pt x="22576" y="123364"/>
                  <a:pt x="22525" y="123362"/>
                  <a:pt x="22476" y="123362"/>
                </a:cubicBezTo>
                <a:close/>
                <a:moveTo>
                  <a:pt x="36326" y="123466"/>
                </a:moveTo>
                <a:cubicBezTo>
                  <a:pt x="35465" y="123466"/>
                  <a:pt x="34768" y="124166"/>
                  <a:pt x="34768" y="125025"/>
                </a:cubicBezTo>
                <a:cubicBezTo>
                  <a:pt x="34768" y="125886"/>
                  <a:pt x="35465" y="126586"/>
                  <a:pt x="36326" y="126586"/>
                </a:cubicBezTo>
                <a:lnTo>
                  <a:pt x="43251" y="126586"/>
                </a:lnTo>
                <a:cubicBezTo>
                  <a:pt x="44112" y="126586"/>
                  <a:pt x="44809" y="125886"/>
                  <a:pt x="44809" y="125025"/>
                </a:cubicBezTo>
                <a:cubicBezTo>
                  <a:pt x="44809" y="124166"/>
                  <a:pt x="44112" y="123466"/>
                  <a:pt x="43251" y="123466"/>
                </a:cubicBezTo>
                <a:close/>
                <a:moveTo>
                  <a:pt x="50178" y="123466"/>
                </a:moveTo>
                <a:cubicBezTo>
                  <a:pt x="49317" y="123466"/>
                  <a:pt x="48620" y="124166"/>
                  <a:pt x="48620" y="125025"/>
                </a:cubicBezTo>
                <a:cubicBezTo>
                  <a:pt x="48620" y="125886"/>
                  <a:pt x="49317" y="126586"/>
                  <a:pt x="50178" y="126586"/>
                </a:cubicBezTo>
                <a:lnTo>
                  <a:pt x="57103" y="126586"/>
                </a:lnTo>
                <a:cubicBezTo>
                  <a:pt x="57964" y="126586"/>
                  <a:pt x="58661" y="125886"/>
                  <a:pt x="58661" y="125025"/>
                </a:cubicBezTo>
                <a:cubicBezTo>
                  <a:pt x="58661" y="124166"/>
                  <a:pt x="57964" y="123466"/>
                  <a:pt x="57103" y="123466"/>
                </a:cubicBezTo>
                <a:close/>
                <a:moveTo>
                  <a:pt x="64030" y="123466"/>
                </a:moveTo>
                <a:cubicBezTo>
                  <a:pt x="63169" y="123466"/>
                  <a:pt x="62472" y="124166"/>
                  <a:pt x="62472" y="125025"/>
                </a:cubicBezTo>
                <a:cubicBezTo>
                  <a:pt x="62472" y="125886"/>
                  <a:pt x="63169" y="126586"/>
                  <a:pt x="64030" y="126586"/>
                </a:cubicBezTo>
                <a:lnTo>
                  <a:pt x="70955" y="126586"/>
                </a:lnTo>
                <a:cubicBezTo>
                  <a:pt x="71816" y="126586"/>
                  <a:pt x="72515" y="125886"/>
                  <a:pt x="72515" y="125025"/>
                </a:cubicBezTo>
                <a:cubicBezTo>
                  <a:pt x="72515" y="124166"/>
                  <a:pt x="71816" y="123466"/>
                  <a:pt x="70955" y="123466"/>
                </a:cubicBezTo>
                <a:close/>
                <a:moveTo>
                  <a:pt x="77882" y="123466"/>
                </a:moveTo>
                <a:cubicBezTo>
                  <a:pt x="77020" y="123466"/>
                  <a:pt x="76324" y="124166"/>
                  <a:pt x="76324" y="125025"/>
                </a:cubicBezTo>
                <a:cubicBezTo>
                  <a:pt x="76324" y="125886"/>
                  <a:pt x="77020" y="126586"/>
                  <a:pt x="77882" y="126586"/>
                </a:cubicBezTo>
                <a:lnTo>
                  <a:pt x="84806" y="126586"/>
                </a:lnTo>
                <a:cubicBezTo>
                  <a:pt x="85668" y="126586"/>
                  <a:pt x="86367" y="125886"/>
                  <a:pt x="86367" y="125025"/>
                </a:cubicBezTo>
                <a:cubicBezTo>
                  <a:pt x="86367" y="124166"/>
                  <a:pt x="85668" y="123466"/>
                  <a:pt x="84806" y="123466"/>
                </a:cubicBezTo>
                <a:close/>
                <a:moveTo>
                  <a:pt x="91734" y="123466"/>
                </a:moveTo>
                <a:cubicBezTo>
                  <a:pt x="90872" y="123466"/>
                  <a:pt x="90175" y="124166"/>
                  <a:pt x="90175" y="125025"/>
                </a:cubicBezTo>
                <a:cubicBezTo>
                  <a:pt x="90175" y="125886"/>
                  <a:pt x="90872" y="126586"/>
                  <a:pt x="91734" y="126586"/>
                </a:cubicBezTo>
                <a:lnTo>
                  <a:pt x="98661" y="126586"/>
                </a:lnTo>
                <a:cubicBezTo>
                  <a:pt x="99520" y="126586"/>
                  <a:pt x="100219" y="125886"/>
                  <a:pt x="100219" y="125025"/>
                </a:cubicBezTo>
                <a:cubicBezTo>
                  <a:pt x="100219" y="124166"/>
                  <a:pt x="99520" y="123466"/>
                  <a:pt x="98661" y="123466"/>
                </a:cubicBezTo>
                <a:close/>
                <a:moveTo>
                  <a:pt x="105479" y="124421"/>
                </a:moveTo>
                <a:cubicBezTo>
                  <a:pt x="104813" y="124421"/>
                  <a:pt x="104195" y="124851"/>
                  <a:pt x="103989" y="125524"/>
                </a:cubicBezTo>
                <a:cubicBezTo>
                  <a:pt x="103737" y="126349"/>
                  <a:pt x="104205" y="127223"/>
                  <a:pt x="105030" y="127470"/>
                </a:cubicBezTo>
                <a:cubicBezTo>
                  <a:pt x="107085" y="128100"/>
                  <a:pt x="109023" y="129054"/>
                  <a:pt x="110774" y="130296"/>
                </a:cubicBezTo>
                <a:cubicBezTo>
                  <a:pt x="111037" y="130484"/>
                  <a:pt x="111353" y="130584"/>
                  <a:pt x="111674" y="130584"/>
                </a:cubicBezTo>
                <a:cubicBezTo>
                  <a:pt x="112353" y="130581"/>
                  <a:pt x="112955" y="130144"/>
                  <a:pt x="113161" y="129496"/>
                </a:cubicBezTo>
                <a:cubicBezTo>
                  <a:pt x="113366" y="128851"/>
                  <a:pt x="113130" y="128144"/>
                  <a:pt x="112574" y="127753"/>
                </a:cubicBezTo>
                <a:cubicBezTo>
                  <a:pt x="110553" y="126318"/>
                  <a:pt x="108314" y="125218"/>
                  <a:pt x="105945" y="124492"/>
                </a:cubicBezTo>
                <a:cubicBezTo>
                  <a:pt x="105790" y="124444"/>
                  <a:pt x="105634" y="124421"/>
                  <a:pt x="105479" y="124421"/>
                </a:cubicBezTo>
                <a:close/>
                <a:moveTo>
                  <a:pt x="116605" y="132284"/>
                </a:moveTo>
                <a:cubicBezTo>
                  <a:pt x="116282" y="132284"/>
                  <a:pt x="115955" y="132384"/>
                  <a:pt x="115675" y="132592"/>
                </a:cubicBezTo>
                <a:cubicBezTo>
                  <a:pt x="114986" y="133106"/>
                  <a:pt x="114842" y="134081"/>
                  <a:pt x="115357" y="134773"/>
                </a:cubicBezTo>
                <a:cubicBezTo>
                  <a:pt x="116637" y="136496"/>
                  <a:pt x="117637" y="138411"/>
                  <a:pt x="118316" y="140450"/>
                </a:cubicBezTo>
                <a:cubicBezTo>
                  <a:pt x="118527" y="141088"/>
                  <a:pt x="119124" y="141517"/>
                  <a:pt x="119795" y="141517"/>
                </a:cubicBezTo>
                <a:cubicBezTo>
                  <a:pt x="120857" y="141515"/>
                  <a:pt x="121608" y="140476"/>
                  <a:pt x="121273" y="139465"/>
                </a:cubicBezTo>
                <a:cubicBezTo>
                  <a:pt x="120489" y="137115"/>
                  <a:pt x="119337" y="134901"/>
                  <a:pt x="117856" y="132914"/>
                </a:cubicBezTo>
                <a:cubicBezTo>
                  <a:pt x="117551" y="132502"/>
                  <a:pt x="117081" y="132284"/>
                  <a:pt x="116605" y="132284"/>
                </a:cubicBezTo>
                <a:close/>
                <a:moveTo>
                  <a:pt x="120898" y="145205"/>
                </a:moveTo>
                <a:cubicBezTo>
                  <a:pt x="120039" y="145210"/>
                  <a:pt x="119342" y="145909"/>
                  <a:pt x="119347" y="146771"/>
                </a:cubicBezTo>
                <a:lnTo>
                  <a:pt x="119347" y="146850"/>
                </a:lnTo>
                <a:cubicBezTo>
                  <a:pt x="119350" y="148972"/>
                  <a:pt x="119018" y="151080"/>
                  <a:pt x="118368" y="153096"/>
                </a:cubicBezTo>
                <a:cubicBezTo>
                  <a:pt x="118041" y="154104"/>
                  <a:pt x="118792" y="155135"/>
                  <a:pt x="119849" y="155135"/>
                </a:cubicBezTo>
                <a:lnTo>
                  <a:pt x="119851" y="155135"/>
                </a:lnTo>
                <a:cubicBezTo>
                  <a:pt x="120528" y="155135"/>
                  <a:pt x="121124" y="154698"/>
                  <a:pt x="121332" y="154058"/>
                </a:cubicBezTo>
                <a:cubicBezTo>
                  <a:pt x="122083" y="151728"/>
                  <a:pt x="122466" y="149298"/>
                  <a:pt x="122464" y="146850"/>
                </a:cubicBezTo>
                <a:lnTo>
                  <a:pt x="122464" y="146758"/>
                </a:lnTo>
                <a:cubicBezTo>
                  <a:pt x="122461" y="145899"/>
                  <a:pt x="121764" y="145205"/>
                  <a:pt x="120906" y="145205"/>
                </a:cubicBezTo>
                <a:close/>
                <a:moveTo>
                  <a:pt x="116716" y="158158"/>
                </a:moveTo>
                <a:cubicBezTo>
                  <a:pt x="116235" y="158158"/>
                  <a:pt x="115761" y="158379"/>
                  <a:pt x="115457" y="158797"/>
                </a:cubicBezTo>
                <a:cubicBezTo>
                  <a:pt x="114187" y="160533"/>
                  <a:pt x="112652" y="162055"/>
                  <a:pt x="110908" y="163312"/>
                </a:cubicBezTo>
                <a:cubicBezTo>
                  <a:pt x="110358" y="163706"/>
                  <a:pt x="110126" y="164410"/>
                  <a:pt x="110335" y="165056"/>
                </a:cubicBezTo>
                <a:cubicBezTo>
                  <a:pt x="110543" y="165698"/>
                  <a:pt x="111142" y="166136"/>
                  <a:pt x="111821" y="166136"/>
                </a:cubicBezTo>
                <a:cubicBezTo>
                  <a:pt x="112148" y="166136"/>
                  <a:pt x="112466" y="166033"/>
                  <a:pt x="112731" y="165840"/>
                </a:cubicBezTo>
                <a:cubicBezTo>
                  <a:pt x="114742" y="164392"/>
                  <a:pt x="116511" y="162636"/>
                  <a:pt x="117972" y="160635"/>
                </a:cubicBezTo>
                <a:cubicBezTo>
                  <a:pt x="118481" y="159941"/>
                  <a:pt x="118329" y="158967"/>
                  <a:pt x="117632" y="158457"/>
                </a:cubicBezTo>
                <a:cubicBezTo>
                  <a:pt x="117355" y="158255"/>
                  <a:pt x="117034" y="158158"/>
                  <a:pt x="116716" y="158158"/>
                </a:cubicBezTo>
                <a:close/>
                <a:moveTo>
                  <a:pt x="57280" y="167118"/>
                </a:moveTo>
                <a:cubicBezTo>
                  <a:pt x="56419" y="167118"/>
                  <a:pt x="55722" y="167815"/>
                  <a:pt x="55722" y="168676"/>
                </a:cubicBezTo>
                <a:cubicBezTo>
                  <a:pt x="55722" y="169537"/>
                  <a:pt x="56419" y="170237"/>
                  <a:pt x="57280" y="170237"/>
                </a:cubicBezTo>
                <a:lnTo>
                  <a:pt x="64207" y="170237"/>
                </a:lnTo>
                <a:cubicBezTo>
                  <a:pt x="65066" y="170237"/>
                  <a:pt x="65766" y="169537"/>
                  <a:pt x="65766" y="168676"/>
                </a:cubicBezTo>
                <a:cubicBezTo>
                  <a:pt x="65766" y="167815"/>
                  <a:pt x="65066" y="167118"/>
                  <a:pt x="64207" y="167118"/>
                </a:cubicBezTo>
                <a:close/>
                <a:moveTo>
                  <a:pt x="71132" y="167118"/>
                </a:moveTo>
                <a:cubicBezTo>
                  <a:pt x="70271" y="167118"/>
                  <a:pt x="69574" y="167815"/>
                  <a:pt x="69574" y="168676"/>
                </a:cubicBezTo>
                <a:cubicBezTo>
                  <a:pt x="69574" y="169537"/>
                  <a:pt x="70271" y="170237"/>
                  <a:pt x="71132" y="170237"/>
                </a:cubicBezTo>
                <a:lnTo>
                  <a:pt x="78059" y="170237"/>
                </a:lnTo>
                <a:cubicBezTo>
                  <a:pt x="78918" y="170237"/>
                  <a:pt x="79617" y="169537"/>
                  <a:pt x="79617" y="168676"/>
                </a:cubicBezTo>
                <a:cubicBezTo>
                  <a:pt x="79617" y="167815"/>
                  <a:pt x="78918" y="167118"/>
                  <a:pt x="78059" y="167118"/>
                </a:cubicBezTo>
                <a:close/>
                <a:moveTo>
                  <a:pt x="84984" y="167118"/>
                </a:moveTo>
                <a:cubicBezTo>
                  <a:pt x="84122" y="167118"/>
                  <a:pt x="83426" y="167815"/>
                  <a:pt x="83426" y="168676"/>
                </a:cubicBezTo>
                <a:cubicBezTo>
                  <a:pt x="83426" y="169537"/>
                  <a:pt x="84122" y="170237"/>
                  <a:pt x="84984" y="170237"/>
                </a:cubicBezTo>
                <a:lnTo>
                  <a:pt x="91911" y="170237"/>
                </a:lnTo>
                <a:cubicBezTo>
                  <a:pt x="92772" y="170237"/>
                  <a:pt x="93469" y="169537"/>
                  <a:pt x="93469" y="168676"/>
                </a:cubicBezTo>
                <a:cubicBezTo>
                  <a:pt x="93469" y="167815"/>
                  <a:pt x="92772" y="167118"/>
                  <a:pt x="91911" y="167118"/>
                </a:cubicBezTo>
                <a:close/>
                <a:moveTo>
                  <a:pt x="105658" y="166109"/>
                </a:moveTo>
                <a:cubicBezTo>
                  <a:pt x="105503" y="166109"/>
                  <a:pt x="105345" y="166132"/>
                  <a:pt x="105190" y="166182"/>
                </a:cubicBezTo>
                <a:cubicBezTo>
                  <a:pt x="103220" y="166802"/>
                  <a:pt x="101169" y="167118"/>
                  <a:pt x="99108" y="167118"/>
                </a:cubicBezTo>
                <a:cubicBezTo>
                  <a:pt x="99099" y="167118"/>
                  <a:pt x="99091" y="167118"/>
                  <a:pt x="99083" y="167118"/>
                </a:cubicBezTo>
                <a:lnTo>
                  <a:pt x="98836" y="167118"/>
                </a:lnTo>
                <a:cubicBezTo>
                  <a:pt x="97974" y="167118"/>
                  <a:pt x="97277" y="167815"/>
                  <a:pt x="97277" y="168676"/>
                </a:cubicBezTo>
                <a:cubicBezTo>
                  <a:pt x="97277" y="169537"/>
                  <a:pt x="97974" y="170237"/>
                  <a:pt x="98836" y="170237"/>
                </a:cubicBezTo>
                <a:lnTo>
                  <a:pt x="99083" y="170237"/>
                </a:lnTo>
                <a:cubicBezTo>
                  <a:pt x="101471" y="170237"/>
                  <a:pt x="103847" y="169872"/>
                  <a:pt x="106128" y="169154"/>
                </a:cubicBezTo>
                <a:cubicBezTo>
                  <a:pt x="106948" y="168895"/>
                  <a:pt x="107403" y="168020"/>
                  <a:pt x="107144" y="167200"/>
                </a:cubicBezTo>
                <a:cubicBezTo>
                  <a:pt x="106933" y="166536"/>
                  <a:pt x="106320" y="166109"/>
                  <a:pt x="105658" y="1661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1" name="Google Shape;1219;p32">
            <a:extLst>
              <a:ext uri="{FF2B5EF4-FFF2-40B4-BE49-F238E27FC236}">
                <a16:creationId xmlns:a16="http://schemas.microsoft.com/office/drawing/2014/main" id="{8AA8E380-A171-3405-268F-D3C50BC60436}"/>
              </a:ext>
            </a:extLst>
          </p:cNvPr>
          <p:cNvSpPr/>
          <p:nvPr/>
        </p:nvSpPr>
        <p:spPr>
          <a:xfrm>
            <a:off x="3124463" y="2470163"/>
            <a:ext cx="811730" cy="811730"/>
          </a:xfrm>
          <a:custGeom>
            <a:avLst/>
            <a:gdLst/>
            <a:ahLst/>
            <a:cxnLst/>
            <a:rect l="l" t="t" r="r" b="b"/>
            <a:pathLst>
              <a:path w="50520" h="50520" extrusionOk="0">
                <a:moveTo>
                  <a:pt x="25261" y="0"/>
                </a:moveTo>
                <a:cubicBezTo>
                  <a:pt x="18560" y="0"/>
                  <a:pt x="12137" y="2662"/>
                  <a:pt x="7398" y="7398"/>
                </a:cubicBezTo>
                <a:cubicBezTo>
                  <a:pt x="2661" y="12134"/>
                  <a:pt x="0" y="18560"/>
                  <a:pt x="0" y="25259"/>
                </a:cubicBezTo>
                <a:cubicBezTo>
                  <a:pt x="0" y="31960"/>
                  <a:pt x="2661" y="38383"/>
                  <a:pt x="7398" y="43122"/>
                </a:cubicBezTo>
                <a:cubicBezTo>
                  <a:pt x="12137" y="47858"/>
                  <a:pt x="18560" y="50520"/>
                  <a:pt x="25261" y="50520"/>
                </a:cubicBezTo>
                <a:cubicBezTo>
                  <a:pt x="31959" y="50520"/>
                  <a:pt x="38385" y="47858"/>
                  <a:pt x="43122" y="43122"/>
                </a:cubicBezTo>
                <a:cubicBezTo>
                  <a:pt x="47858" y="38383"/>
                  <a:pt x="50519" y="31960"/>
                  <a:pt x="50519" y="25259"/>
                </a:cubicBezTo>
                <a:cubicBezTo>
                  <a:pt x="50519" y="18560"/>
                  <a:pt x="47858" y="12134"/>
                  <a:pt x="43122" y="7398"/>
                </a:cubicBezTo>
                <a:cubicBezTo>
                  <a:pt x="38385" y="2662"/>
                  <a:pt x="31959" y="0"/>
                  <a:pt x="25261" y="0"/>
                </a:cubicBezTo>
                <a:close/>
              </a:path>
            </a:pathLst>
          </a:custGeom>
          <a:solidFill>
            <a:srgbClr val="F9BF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2" name="Google Shape;1220;p32">
            <a:extLst>
              <a:ext uri="{FF2B5EF4-FFF2-40B4-BE49-F238E27FC236}">
                <a16:creationId xmlns:a16="http://schemas.microsoft.com/office/drawing/2014/main" id="{64EDDACD-9D12-7BD3-E446-A7A675888803}"/>
              </a:ext>
            </a:extLst>
          </p:cNvPr>
          <p:cNvSpPr/>
          <p:nvPr/>
        </p:nvSpPr>
        <p:spPr>
          <a:xfrm>
            <a:off x="3226444" y="2572762"/>
            <a:ext cx="606516" cy="606532"/>
          </a:xfrm>
          <a:custGeom>
            <a:avLst/>
            <a:gdLst/>
            <a:ahLst/>
            <a:cxnLst/>
            <a:rect l="l" t="t" r="r" b="b"/>
            <a:pathLst>
              <a:path w="37748" h="37749" extrusionOk="0">
                <a:moveTo>
                  <a:pt x="18874" y="1"/>
                </a:moveTo>
                <a:cubicBezTo>
                  <a:pt x="13868" y="1"/>
                  <a:pt x="9067" y="1991"/>
                  <a:pt x="5526" y="5529"/>
                </a:cubicBezTo>
                <a:cubicBezTo>
                  <a:pt x="1988" y="9070"/>
                  <a:pt x="0" y="13871"/>
                  <a:pt x="0" y="18875"/>
                </a:cubicBezTo>
                <a:cubicBezTo>
                  <a:pt x="0" y="23881"/>
                  <a:pt x="1988" y="28682"/>
                  <a:pt x="5526" y="32223"/>
                </a:cubicBezTo>
                <a:cubicBezTo>
                  <a:pt x="9067" y="35761"/>
                  <a:pt x="13868" y="37748"/>
                  <a:pt x="18874" y="37748"/>
                </a:cubicBezTo>
                <a:cubicBezTo>
                  <a:pt x="23878" y="37748"/>
                  <a:pt x="28678" y="35761"/>
                  <a:pt x="32219" y="32223"/>
                </a:cubicBezTo>
                <a:cubicBezTo>
                  <a:pt x="35757" y="28682"/>
                  <a:pt x="37748" y="23881"/>
                  <a:pt x="37748" y="18875"/>
                </a:cubicBezTo>
                <a:cubicBezTo>
                  <a:pt x="37748" y="13871"/>
                  <a:pt x="35757" y="9070"/>
                  <a:pt x="32219" y="5529"/>
                </a:cubicBezTo>
                <a:cubicBezTo>
                  <a:pt x="28678" y="1991"/>
                  <a:pt x="23878" y="1"/>
                  <a:pt x="188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3" name="Google Shape;1221;p32">
            <a:extLst>
              <a:ext uri="{FF2B5EF4-FFF2-40B4-BE49-F238E27FC236}">
                <a16:creationId xmlns:a16="http://schemas.microsoft.com/office/drawing/2014/main" id="{0D011844-7A7F-7CD4-A31E-825D1047661D}"/>
              </a:ext>
            </a:extLst>
          </p:cNvPr>
          <p:cNvSpPr/>
          <p:nvPr/>
        </p:nvSpPr>
        <p:spPr>
          <a:xfrm>
            <a:off x="4012450" y="1051804"/>
            <a:ext cx="811730" cy="811730"/>
          </a:xfrm>
          <a:custGeom>
            <a:avLst/>
            <a:gdLst/>
            <a:ahLst/>
            <a:cxnLst/>
            <a:rect l="l" t="t" r="r" b="b"/>
            <a:pathLst>
              <a:path w="50520" h="50520" extrusionOk="0">
                <a:moveTo>
                  <a:pt x="25258" y="1"/>
                </a:moveTo>
                <a:cubicBezTo>
                  <a:pt x="18560" y="1"/>
                  <a:pt x="12134" y="2662"/>
                  <a:pt x="7398" y="7398"/>
                </a:cubicBezTo>
                <a:cubicBezTo>
                  <a:pt x="2659" y="12137"/>
                  <a:pt x="0" y="18561"/>
                  <a:pt x="0" y="25262"/>
                </a:cubicBezTo>
                <a:cubicBezTo>
                  <a:pt x="0" y="31960"/>
                  <a:pt x="2659" y="38386"/>
                  <a:pt x="7398" y="43122"/>
                </a:cubicBezTo>
                <a:cubicBezTo>
                  <a:pt x="12134" y="47859"/>
                  <a:pt x="18560" y="50520"/>
                  <a:pt x="25258" y="50520"/>
                </a:cubicBezTo>
                <a:cubicBezTo>
                  <a:pt x="31957" y="50520"/>
                  <a:pt x="38383" y="47859"/>
                  <a:pt x="43119" y="43122"/>
                </a:cubicBezTo>
                <a:cubicBezTo>
                  <a:pt x="47858" y="38386"/>
                  <a:pt x="50519" y="31960"/>
                  <a:pt x="50519" y="25262"/>
                </a:cubicBezTo>
                <a:cubicBezTo>
                  <a:pt x="50519" y="18561"/>
                  <a:pt x="47858" y="12137"/>
                  <a:pt x="43119" y="7398"/>
                </a:cubicBezTo>
                <a:cubicBezTo>
                  <a:pt x="38383" y="2662"/>
                  <a:pt x="31957" y="1"/>
                  <a:pt x="25258" y="1"/>
                </a:cubicBezTo>
                <a:close/>
              </a:path>
            </a:pathLst>
          </a:custGeom>
          <a:solidFill>
            <a:srgbClr val="FFCB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14" name="Google Shape;1232;p32">
            <a:extLst>
              <a:ext uri="{FF2B5EF4-FFF2-40B4-BE49-F238E27FC236}">
                <a16:creationId xmlns:a16="http://schemas.microsoft.com/office/drawing/2014/main" id="{C06C1F35-FD25-5A47-63A2-6E44D011B80B}"/>
              </a:ext>
            </a:extLst>
          </p:cNvPr>
          <p:cNvGrpSpPr/>
          <p:nvPr/>
        </p:nvGrpSpPr>
        <p:grpSpPr>
          <a:xfrm>
            <a:off x="4903497" y="1899183"/>
            <a:ext cx="811730" cy="811746"/>
            <a:chOff x="4964259" y="2424308"/>
            <a:chExt cx="811730" cy="811746"/>
          </a:xfrm>
        </p:grpSpPr>
        <p:sp>
          <p:nvSpPr>
            <p:cNvPr id="115" name="Google Shape;1233;p32">
              <a:extLst>
                <a:ext uri="{FF2B5EF4-FFF2-40B4-BE49-F238E27FC236}">
                  <a16:creationId xmlns:a16="http://schemas.microsoft.com/office/drawing/2014/main" id="{1E85F476-738D-288E-118F-CAA788E5F6E7}"/>
                </a:ext>
              </a:extLst>
            </p:cNvPr>
            <p:cNvSpPr/>
            <p:nvPr/>
          </p:nvSpPr>
          <p:spPr>
            <a:xfrm>
              <a:off x="4964259" y="2424308"/>
              <a:ext cx="811730" cy="811746"/>
            </a:xfrm>
            <a:custGeom>
              <a:avLst/>
              <a:gdLst/>
              <a:ahLst/>
              <a:cxnLst/>
              <a:rect l="l" t="t" r="r" b="b"/>
              <a:pathLst>
                <a:path w="50520" h="50521" extrusionOk="0">
                  <a:moveTo>
                    <a:pt x="25261" y="1"/>
                  </a:moveTo>
                  <a:cubicBezTo>
                    <a:pt x="18563" y="1"/>
                    <a:pt x="12137" y="2662"/>
                    <a:pt x="7401" y="7401"/>
                  </a:cubicBezTo>
                  <a:cubicBezTo>
                    <a:pt x="2662" y="12138"/>
                    <a:pt x="0" y="18563"/>
                    <a:pt x="0" y="25262"/>
                  </a:cubicBezTo>
                  <a:cubicBezTo>
                    <a:pt x="0" y="31960"/>
                    <a:pt x="2662" y="38386"/>
                    <a:pt x="7401" y="43122"/>
                  </a:cubicBezTo>
                  <a:cubicBezTo>
                    <a:pt x="12137" y="47861"/>
                    <a:pt x="18563" y="50520"/>
                    <a:pt x="25261" y="50520"/>
                  </a:cubicBezTo>
                  <a:cubicBezTo>
                    <a:pt x="31960" y="50520"/>
                    <a:pt x="38385" y="47861"/>
                    <a:pt x="43122" y="43122"/>
                  </a:cubicBezTo>
                  <a:cubicBezTo>
                    <a:pt x="47861" y="38386"/>
                    <a:pt x="50520" y="31960"/>
                    <a:pt x="50520" y="25262"/>
                  </a:cubicBezTo>
                  <a:cubicBezTo>
                    <a:pt x="50520" y="18563"/>
                    <a:pt x="47861" y="12138"/>
                    <a:pt x="43122" y="7401"/>
                  </a:cubicBezTo>
                  <a:cubicBezTo>
                    <a:pt x="38385" y="2662"/>
                    <a:pt x="31960" y="1"/>
                    <a:pt x="25261" y="1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1234;p32">
              <a:extLst>
                <a:ext uri="{FF2B5EF4-FFF2-40B4-BE49-F238E27FC236}">
                  <a16:creationId xmlns:a16="http://schemas.microsoft.com/office/drawing/2014/main" id="{464221C3-0885-36AF-BB17-069159EF88A7}"/>
                </a:ext>
              </a:extLst>
            </p:cNvPr>
            <p:cNvSpPr/>
            <p:nvPr/>
          </p:nvSpPr>
          <p:spPr>
            <a:xfrm>
              <a:off x="5066882" y="2526931"/>
              <a:ext cx="606532" cy="606532"/>
            </a:xfrm>
            <a:custGeom>
              <a:avLst/>
              <a:gdLst/>
              <a:ahLst/>
              <a:cxnLst/>
              <a:rect l="l" t="t" r="r" b="b"/>
              <a:pathLst>
                <a:path w="37749" h="37749" extrusionOk="0">
                  <a:moveTo>
                    <a:pt x="18874" y="1"/>
                  </a:moveTo>
                  <a:cubicBezTo>
                    <a:pt x="13868" y="1"/>
                    <a:pt x="9067" y="1989"/>
                    <a:pt x="5529" y="5529"/>
                  </a:cubicBezTo>
                  <a:cubicBezTo>
                    <a:pt x="1988" y="9068"/>
                    <a:pt x="1" y="13868"/>
                    <a:pt x="1" y="18875"/>
                  </a:cubicBezTo>
                  <a:cubicBezTo>
                    <a:pt x="1" y="23881"/>
                    <a:pt x="1988" y="28682"/>
                    <a:pt x="5529" y="32220"/>
                  </a:cubicBezTo>
                  <a:cubicBezTo>
                    <a:pt x="9067" y="35761"/>
                    <a:pt x="13868" y="37748"/>
                    <a:pt x="18874" y="37748"/>
                  </a:cubicBezTo>
                  <a:cubicBezTo>
                    <a:pt x="23881" y="37748"/>
                    <a:pt x="28681" y="35761"/>
                    <a:pt x="32220" y="32220"/>
                  </a:cubicBezTo>
                  <a:cubicBezTo>
                    <a:pt x="35760" y="28682"/>
                    <a:pt x="37748" y="23881"/>
                    <a:pt x="37748" y="18875"/>
                  </a:cubicBezTo>
                  <a:cubicBezTo>
                    <a:pt x="37748" y="13868"/>
                    <a:pt x="35760" y="9068"/>
                    <a:pt x="32220" y="5529"/>
                  </a:cubicBezTo>
                  <a:cubicBezTo>
                    <a:pt x="28681" y="1989"/>
                    <a:pt x="23881" y="1"/>
                    <a:pt x="18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17" name="Google Shape;1263;p32">
            <a:extLst>
              <a:ext uri="{FF2B5EF4-FFF2-40B4-BE49-F238E27FC236}">
                <a16:creationId xmlns:a16="http://schemas.microsoft.com/office/drawing/2014/main" id="{C4BF9DB2-BA03-191A-4B63-2A20C6D59C5C}"/>
              </a:ext>
            </a:extLst>
          </p:cNvPr>
          <p:cNvSpPr/>
          <p:nvPr/>
        </p:nvSpPr>
        <p:spPr>
          <a:xfrm>
            <a:off x="4697150" y="2405450"/>
            <a:ext cx="39600" cy="306000"/>
          </a:xfrm>
          <a:prstGeom prst="rect">
            <a:avLst/>
          </a:prstGeom>
          <a:solidFill>
            <a:srgbClr val="66AA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8" name="Google Shape;1234;p32">
            <a:extLst>
              <a:ext uri="{FF2B5EF4-FFF2-40B4-BE49-F238E27FC236}">
                <a16:creationId xmlns:a16="http://schemas.microsoft.com/office/drawing/2014/main" id="{1417247D-07F8-5C21-1277-93BC433FCB4E}"/>
              </a:ext>
            </a:extLst>
          </p:cNvPr>
          <p:cNvSpPr/>
          <p:nvPr/>
        </p:nvSpPr>
        <p:spPr>
          <a:xfrm>
            <a:off x="4118002" y="1150335"/>
            <a:ext cx="606532" cy="606532"/>
          </a:xfrm>
          <a:custGeom>
            <a:avLst/>
            <a:gdLst/>
            <a:ahLst/>
            <a:cxnLst/>
            <a:rect l="l" t="t" r="r" b="b"/>
            <a:pathLst>
              <a:path w="37749" h="37749" extrusionOk="0">
                <a:moveTo>
                  <a:pt x="18874" y="1"/>
                </a:moveTo>
                <a:cubicBezTo>
                  <a:pt x="13868" y="1"/>
                  <a:pt x="9067" y="1989"/>
                  <a:pt x="5529" y="5529"/>
                </a:cubicBezTo>
                <a:cubicBezTo>
                  <a:pt x="1988" y="9068"/>
                  <a:pt x="1" y="13868"/>
                  <a:pt x="1" y="18875"/>
                </a:cubicBezTo>
                <a:cubicBezTo>
                  <a:pt x="1" y="23881"/>
                  <a:pt x="1988" y="28682"/>
                  <a:pt x="5529" y="32220"/>
                </a:cubicBezTo>
                <a:cubicBezTo>
                  <a:pt x="9067" y="35761"/>
                  <a:pt x="13868" y="37748"/>
                  <a:pt x="18874" y="37748"/>
                </a:cubicBezTo>
                <a:cubicBezTo>
                  <a:pt x="23881" y="37748"/>
                  <a:pt x="28681" y="35761"/>
                  <a:pt x="32220" y="32220"/>
                </a:cubicBezTo>
                <a:cubicBezTo>
                  <a:pt x="35760" y="28682"/>
                  <a:pt x="37748" y="23881"/>
                  <a:pt x="37748" y="18875"/>
                </a:cubicBezTo>
                <a:cubicBezTo>
                  <a:pt x="37748" y="13868"/>
                  <a:pt x="35760" y="9068"/>
                  <a:pt x="32220" y="5529"/>
                </a:cubicBezTo>
                <a:cubicBezTo>
                  <a:pt x="28681" y="1989"/>
                  <a:pt x="23881" y="1"/>
                  <a:pt x="188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4" name="Google Shape;1221;p32">
            <a:extLst>
              <a:ext uri="{FF2B5EF4-FFF2-40B4-BE49-F238E27FC236}">
                <a16:creationId xmlns:a16="http://schemas.microsoft.com/office/drawing/2014/main" id="{0146815A-9D80-AE18-5F19-287ECB69224B}"/>
              </a:ext>
            </a:extLst>
          </p:cNvPr>
          <p:cNvSpPr/>
          <p:nvPr/>
        </p:nvSpPr>
        <p:spPr>
          <a:xfrm>
            <a:off x="4911336" y="3358613"/>
            <a:ext cx="811730" cy="811730"/>
          </a:xfrm>
          <a:custGeom>
            <a:avLst/>
            <a:gdLst/>
            <a:ahLst/>
            <a:cxnLst/>
            <a:rect l="l" t="t" r="r" b="b"/>
            <a:pathLst>
              <a:path w="50520" h="50520" extrusionOk="0">
                <a:moveTo>
                  <a:pt x="25258" y="1"/>
                </a:moveTo>
                <a:cubicBezTo>
                  <a:pt x="18560" y="1"/>
                  <a:pt x="12134" y="2662"/>
                  <a:pt x="7398" y="7398"/>
                </a:cubicBezTo>
                <a:cubicBezTo>
                  <a:pt x="2659" y="12137"/>
                  <a:pt x="0" y="18561"/>
                  <a:pt x="0" y="25262"/>
                </a:cubicBezTo>
                <a:cubicBezTo>
                  <a:pt x="0" y="31960"/>
                  <a:pt x="2659" y="38386"/>
                  <a:pt x="7398" y="43122"/>
                </a:cubicBezTo>
                <a:cubicBezTo>
                  <a:pt x="12134" y="47859"/>
                  <a:pt x="18560" y="50520"/>
                  <a:pt x="25258" y="50520"/>
                </a:cubicBezTo>
                <a:cubicBezTo>
                  <a:pt x="31957" y="50520"/>
                  <a:pt x="38383" y="47859"/>
                  <a:pt x="43119" y="43122"/>
                </a:cubicBezTo>
                <a:cubicBezTo>
                  <a:pt x="47858" y="38386"/>
                  <a:pt x="50519" y="31960"/>
                  <a:pt x="50519" y="25262"/>
                </a:cubicBezTo>
                <a:cubicBezTo>
                  <a:pt x="50519" y="18561"/>
                  <a:pt x="47858" y="12137"/>
                  <a:pt x="43119" y="7398"/>
                </a:cubicBezTo>
                <a:cubicBezTo>
                  <a:pt x="38383" y="2662"/>
                  <a:pt x="31957" y="1"/>
                  <a:pt x="25258" y="1"/>
                </a:cubicBezTo>
                <a:close/>
              </a:path>
            </a:pathLst>
          </a:custGeom>
          <a:solidFill>
            <a:srgbClr val="FFCB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5" name="Google Shape;1234;p32">
            <a:extLst>
              <a:ext uri="{FF2B5EF4-FFF2-40B4-BE49-F238E27FC236}">
                <a16:creationId xmlns:a16="http://schemas.microsoft.com/office/drawing/2014/main" id="{1B4CEFEA-7A91-457F-CAB0-E02C1B9A0C79}"/>
              </a:ext>
            </a:extLst>
          </p:cNvPr>
          <p:cNvSpPr/>
          <p:nvPr/>
        </p:nvSpPr>
        <p:spPr>
          <a:xfrm>
            <a:off x="5020609" y="3457615"/>
            <a:ext cx="606532" cy="606532"/>
          </a:xfrm>
          <a:custGeom>
            <a:avLst/>
            <a:gdLst/>
            <a:ahLst/>
            <a:cxnLst/>
            <a:rect l="l" t="t" r="r" b="b"/>
            <a:pathLst>
              <a:path w="37749" h="37749" extrusionOk="0">
                <a:moveTo>
                  <a:pt x="18874" y="1"/>
                </a:moveTo>
                <a:cubicBezTo>
                  <a:pt x="13868" y="1"/>
                  <a:pt x="9067" y="1989"/>
                  <a:pt x="5529" y="5529"/>
                </a:cubicBezTo>
                <a:cubicBezTo>
                  <a:pt x="1988" y="9068"/>
                  <a:pt x="1" y="13868"/>
                  <a:pt x="1" y="18875"/>
                </a:cubicBezTo>
                <a:cubicBezTo>
                  <a:pt x="1" y="23881"/>
                  <a:pt x="1988" y="28682"/>
                  <a:pt x="5529" y="32220"/>
                </a:cubicBezTo>
                <a:cubicBezTo>
                  <a:pt x="9067" y="35761"/>
                  <a:pt x="13868" y="37748"/>
                  <a:pt x="18874" y="37748"/>
                </a:cubicBezTo>
                <a:cubicBezTo>
                  <a:pt x="23881" y="37748"/>
                  <a:pt x="28681" y="35761"/>
                  <a:pt x="32220" y="32220"/>
                </a:cubicBezTo>
                <a:cubicBezTo>
                  <a:pt x="35760" y="28682"/>
                  <a:pt x="37748" y="23881"/>
                  <a:pt x="37748" y="18875"/>
                </a:cubicBezTo>
                <a:cubicBezTo>
                  <a:pt x="37748" y="13868"/>
                  <a:pt x="35760" y="9068"/>
                  <a:pt x="32220" y="5529"/>
                </a:cubicBezTo>
                <a:cubicBezTo>
                  <a:pt x="28681" y="1989"/>
                  <a:pt x="23881" y="1"/>
                  <a:pt x="188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1" name="Google Shape;1208;p32">
            <a:extLst>
              <a:ext uri="{FF2B5EF4-FFF2-40B4-BE49-F238E27FC236}">
                <a16:creationId xmlns:a16="http://schemas.microsoft.com/office/drawing/2014/main" id="{3F089798-1257-C3C9-4C7A-ED6861CE3868}"/>
              </a:ext>
            </a:extLst>
          </p:cNvPr>
          <p:cNvSpPr txBox="1"/>
          <p:nvPr/>
        </p:nvSpPr>
        <p:spPr>
          <a:xfrm>
            <a:off x="5797478" y="3249863"/>
            <a:ext cx="2205052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4 - Climatisation</a:t>
            </a:r>
            <a:endParaRPr sz="1800" dirty="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2" name="Google Shape;1201;p32">
            <a:extLst>
              <a:ext uri="{FF2B5EF4-FFF2-40B4-BE49-F238E27FC236}">
                <a16:creationId xmlns:a16="http://schemas.microsoft.com/office/drawing/2014/main" id="{F73551E4-4024-4163-FD3B-45D8EE58FB3A}"/>
              </a:ext>
            </a:extLst>
          </p:cNvPr>
          <p:cNvSpPr txBox="1"/>
          <p:nvPr/>
        </p:nvSpPr>
        <p:spPr>
          <a:xfrm>
            <a:off x="6083384" y="3652847"/>
            <a:ext cx="2464849" cy="639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Consigne à 26 °C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Écart max 7 ° avec extérieur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Couper en inoccupation</a:t>
            </a:r>
          </a:p>
        </p:txBody>
      </p:sp>
      <p:pic>
        <p:nvPicPr>
          <p:cNvPr id="154" name="Image 153">
            <a:extLst>
              <a:ext uri="{FF2B5EF4-FFF2-40B4-BE49-F238E27FC236}">
                <a16:creationId xmlns:a16="http://schemas.microsoft.com/office/drawing/2014/main" id="{C183C894-8AB8-AD56-C25B-B4C453E2381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16519" y="1240826"/>
            <a:ext cx="412631" cy="412631"/>
          </a:xfrm>
          <a:prstGeom prst="rect">
            <a:avLst/>
          </a:prstGeom>
        </p:spPr>
      </p:pic>
      <p:pic>
        <p:nvPicPr>
          <p:cNvPr id="156" name="Image 155">
            <a:extLst>
              <a:ext uri="{FF2B5EF4-FFF2-40B4-BE49-F238E27FC236}">
                <a16:creationId xmlns:a16="http://schemas.microsoft.com/office/drawing/2014/main" id="{6821CA84-DC40-4E8B-E83F-1AAE4E9CD7F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95021" y="2072471"/>
            <a:ext cx="443444" cy="443444"/>
          </a:xfrm>
          <a:prstGeom prst="rect">
            <a:avLst/>
          </a:prstGeom>
        </p:spPr>
      </p:pic>
      <p:sp>
        <p:nvSpPr>
          <p:cNvPr id="157" name="Google Shape;1206;p32">
            <a:extLst>
              <a:ext uri="{FF2B5EF4-FFF2-40B4-BE49-F238E27FC236}">
                <a16:creationId xmlns:a16="http://schemas.microsoft.com/office/drawing/2014/main" id="{E5BD199D-16F1-E78F-B61C-C0FF10009E09}"/>
              </a:ext>
            </a:extLst>
          </p:cNvPr>
          <p:cNvSpPr txBox="1"/>
          <p:nvPr/>
        </p:nvSpPr>
        <p:spPr>
          <a:xfrm>
            <a:off x="693208" y="2404375"/>
            <a:ext cx="32572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3 - Ventilation</a:t>
            </a:r>
            <a:endParaRPr sz="1800" dirty="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61" name="Image 160">
            <a:extLst>
              <a:ext uri="{FF2B5EF4-FFF2-40B4-BE49-F238E27FC236}">
                <a16:creationId xmlns:a16="http://schemas.microsoft.com/office/drawing/2014/main" id="{474D3F45-D93A-85DA-8D75-B1187110B58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1614" y="2624216"/>
            <a:ext cx="488121" cy="488121"/>
          </a:xfrm>
          <a:prstGeom prst="rect">
            <a:avLst/>
          </a:prstGeom>
        </p:spPr>
      </p:pic>
      <p:pic>
        <p:nvPicPr>
          <p:cNvPr id="163" name="Image 162">
            <a:extLst>
              <a:ext uri="{FF2B5EF4-FFF2-40B4-BE49-F238E27FC236}">
                <a16:creationId xmlns:a16="http://schemas.microsoft.com/office/drawing/2014/main" id="{D0F2BE2C-B5DB-025E-4B4E-A45F5323141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95021" y="3531658"/>
            <a:ext cx="481937" cy="481937"/>
          </a:xfrm>
          <a:prstGeom prst="rect">
            <a:avLst/>
          </a:prstGeom>
        </p:spPr>
      </p:pic>
      <p:sp>
        <p:nvSpPr>
          <p:cNvPr id="3" name="Google Shape;699;p22">
            <a:extLst>
              <a:ext uri="{FF2B5EF4-FFF2-40B4-BE49-F238E27FC236}">
                <a16:creationId xmlns:a16="http://schemas.microsoft.com/office/drawing/2014/main" id="{CC015062-CC9F-8C34-8705-2FE254F84F93}"/>
              </a:ext>
            </a:extLst>
          </p:cNvPr>
          <p:cNvSpPr/>
          <p:nvPr/>
        </p:nvSpPr>
        <p:spPr>
          <a:xfrm>
            <a:off x="1423929" y="4915697"/>
            <a:ext cx="313262" cy="223188"/>
          </a:xfrm>
          <a:custGeom>
            <a:avLst/>
            <a:gdLst/>
            <a:ahLst/>
            <a:cxnLst/>
            <a:rect l="l" t="t" r="r" b="b"/>
            <a:pathLst>
              <a:path w="40016" h="28510" extrusionOk="0">
                <a:moveTo>
                  <a:pt x="17075" y="1"/>
                </a:moveTo>
                <a:cubicBezTo>
                  <a:pt x="16745" y="1"/>
                  <a:pt x="16414" y="16"/>
                  <a:pt x="16083" y="47"/>
                </a:cubicBezTo>
                <a:cubicBezTo>
                  <a:pt x="11480" y="461"/>
                  <a:pt x="7818" y="3709"/>
                  <a:pt x="6651" y="7912"/>
                </a:cubicBezTo>
                <a:cubicBezTo>
                  <a:pt x="6442" y="8678"/>
                  <a:pt x="5780" y="9234"/>
                  <a:pt x="4990" y="9310"/>
                </a:cubicBezTo>
                <a:cubicBezTo>
                  <a:pt x="4691" y="9340"/>
                  <a:pt x="4395" y="9394"/>
                  <a:pt x="4104" y="9473"/>
                </a:cubicBezTo>
                <a:cubicBezTo>
                  <a:pt x="1821" y="10090"/>
                  <a:pt x="158" y="12164"/>
                  <a:pt x="64" y="14526"/>
                </a:cubicBezTo>
                <a:cubicBezTo>
                  <a:pt x="1" y="15978"/>
                  <a:pt x="518" y="17396"/>
                  <a:pt x="1501" y="18467"/>
                </a:cubicBezTo>
                <a:cubicBezTo>
                  <a:pt x="2075" y="19093"/>
                  <a:pt x="2320" y="19942"/>
                  <a:pt x="2124" y="20765"/>
                </a:cubicBezTo>
                <a:cubicBezTo>
                  <a:pt x="1761" y="22307"/>
                  <a:pt x="1703" y="23910"/>
                  <a:pt x="1960" y="25477"/>
                </a:cubicBezTo>
                <a:cubicBezTo>
                  <a:pt x="2130" y="26526"/>
                  <a:pt x="2444" y="27545"/>
                  <a:pt x="2889" y="28510"/>
                </a:cubicBezTo>
                <a:lnTo>
                  <a:pt x="38186" y="28510"/>
                </a:lnTo>
                <a:cubicBezTo>
                  <a:pt x="39390" y="26577"/>
                  <a:pt x="40016" y="24270"/>
                  <a:pt x="39798" y="21866"/>
                </a:cubicBezTo>
                <a:cubicBezTo>
                  <a:pt x="39632" y="20000"/>
                  <a:pt x="38982" y="18207"/>
                  <a:pt x="37911" y="16667"/>
                </a:cubicBezTo>
                <a:cubicBezTo>
                  <a:pt x="37279" y="15754"/>
                  <a:pt x="37037" y="14629"/>
                  <a:pt x="37237" y="13537"/>
                </a:cubicBezTo>
                <a:cubicBezTo>
                  <a:pt x="37427" y="12470"/>
                  <a:pt x="37418" y="11375"/>
                  <a:pt x="37213" y="10308"/>
                </a:cubicBezTo>
                <a:cubicBezTo>
                  <a:pt x="36435" y="6249"/>
                  <a:pt x="32837" y="3243"/>
                  <a:pt x="28709" y="3192"/>
                </a:cubicBezTo>
                <a:cubicBezTo>
                  <a:pt x="28670" y="3191"/>
                  <a:pt x="28632" y="3191"/>
                  <a:pt x="28594" y="3191"/>
                </a:cubicBezTo>
                <a:cubicBezTo>
                  <a:pt x="27916" y="3191"/>
                  <a:pt x="27244" y="3267"/>
                  <a:pt x="26586" y="3422"/>
                </a:cubicBezTo>
                <a:cubicBezTo>
                  <a:pt x="26407" y="3463"/>
                  <a:pt x="26227" y="3482"/>
                  <a:pt x="26048" y="3482"/>
                </a:cubicBezTo>
                <a:cubicBezTo>
                  <a:pt x="25408" y="3482"/>
                  <a:pt x="24786" y="3229"/>
                  <a:pt x="24296" y="2790"/>
                </a:cubicBezTo>
                <a:cubicBezTo>
                  <a:pt x="22311" y="987"/>
                  <a:pt x="19732" y="1"/>
                  <a:pt x="17075" y="1"/>
                </a:cubicBezTo>
                <a:close/>
              </a:path>
            </a:pathLst>
          </a:cu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700;p22">
            <a:extLst>
              <a:ext uri="{FF2B5EF4-FFF2-40B4-BE49-F238E27FC236}">
                <a16:creationId xmlns:a16="http://schemas.microsoft.com/office/drawing/2014/main" id="{E25E3BD6-4EFA-B57E-5636-E01095D6510D}"/>
              </a:ext>
            </a:extLst>
          </p:cNvPr>
          <p:cNvSpPr/>
          <p:nvPr/>
        </p:nvSpPr>
        <p:spPr>
          <a:xfrm>
            <a:off x="273435" y="4995985"/>
            <a:ext cx="211731" cy="150850"/>
          </a:xfrm>
          <a:custGeom>
            <a:avLst/>
            <a:gdLst/>
            <a:ahLst/>
            <a:cxnLst/>
            <a:rect l="l" t="t" r="r" b="b"/>
            <a:pathLst>
              <a:path w="40019" h="28512" extrusionOk="0">
                <a:moveTo>
                  <a:pt x="17066" y="1"/>
                </a:moveTo>
                <a:cubicBezTo>
                  <a:pt x="16739" y="1"/>
                  <a:pt x="16411" y="16"/>
                  <a:pt x="16083" y="46"/>
                </a:cubicBezTo>
                <a:cubicBezTo>
                  <a:pt x="11480" y="463"/>
                  <a:pt x="7818" y="3708"/>
                  <a:pt x="6651" y="7911"/>
                </a:cubicBezTo>
                <a:cubicBezTo>
                  <a:pt x="6442" y="8677"/>
                  <a:pt x="5780" y="9233"/>
                  <a:pt x="4990" y="9312"/>
                </a:cubicBezTo>
                <a:cubicBezTo>
                  <a:pt x="4691" y="9342"/>
                  <a:pt x="4395" y="9396"/>
                  <a:pt x="4104" y="9475"/>
                </a:cubicBezTo>
                <a:cubicBezTo>
                  <a:pt x="1821" y="10092"/>
                  <a:pt x="158" y="12163"/>
                  <a:pt x="64" y="14528"/>
                </a:cubicBezTo>
                <a:cubicBezTo>
                  <a:pt x="1" y="15980"/>
                  <a:pt x="518" y="17395"/>
                  <a:pt x="1500" y="18469"/>
                </a:cubicBezTo>
                <a:cubicBezTo>
                  <a:pt x="2075" y="19092"/>
                  <a:pt x="2320" y="19941"/>
                  <a:pt x="2126" y="20764"/>
                </a:cubicBezTo>
                <a:cubicBezTo>
                  <a:pt x="1761" y="22309"/>
                  <a:pt x="1703" y="23909"/>
                  <a:pt x="1960" y="25476"/>
                </a:cubicBezTo>
                <a:cubicBezTo>
                  <a:pt x="2133" y="26525"/>
                  <a:pt x="2444" y="27547"/>
                  <a:pt x="2889" y="28512"/>
                </a:cubicBezTo>
                <a:lnTo>
                  <a:pt x="38189" y="28512"/>
                </a:lnTo>
                <a:cubicBezTo>
                  <a:pt x="39393" y="26579"/>
                  <a:pt x="40019" y="24272"/>
                  <a:pt x="39798" y="21868"/>
                </a:cubicBezTo>
                <a:cubicBezTo>
                  <a:pt x="39632" y="20002"/>
                  <a:pt x="38982" y="18209"/>
                  <a:pt x="37914" y="16669"/>
                </a:cubicBezTo>
                <a:cubicBezTo>
                  <a:pt x="37282" y="15756"/>
                  <a:pt x="37040" y="14631"/>
                  <a:pt x="37240" y="13539"/>
                </a:cubicBezTo>
                <a:cubicBezTo>
                  <a:pt x="37430" y="12472"/>
                  <a:pt x="37421" y="11377"/>
                  <a:pt x="37215" y="10310"/>
                </a:cubicBezTo>
                <a:cubicBezTo>
                  <a:pt x="36438" y="6251"/>
                  <a:pt x="32840" y="3245"/>
                  <a:pt x="28709" y="3194"/>
                </a:cubicBezTo>
                <a:cubicBezTo>
                  <a:pt x="28670" y="3193"/>
                  <a:pt x="28632" y="3193"/>
                  <a:pt x="28594" y="3193"/>
                </a:cubicBezTo>
                <a:cubicBezTo>
                  <a:pt x="27918" y="3193"/>
                  <a:pt x="27244" y="3269"/>
                  <a:pt x="26586" y="3421"/>
                </a:cubicBezTo>
                <a:cubicBezTo>
                  <a:pt x="26406" y="3462"/>
                  <a:pt x="26225" y="3482"/>
                  <a:pt x="26045" y="3482"/>
                </a:cubicBezTo>
                <a:cubicBezTo>
                  <a:pt x="25406" y="3482"/>
                  <a:pt x="24785" y="3228"/>
                  <a:pt x="24296" y="2789"/>
                </a:cubicBezTo>
                <a:cubicBezTo>
                  <a:pt x="22309" y="987"/>
                  <a:pt x="19727" y="1"/>
                  <a:pt x="17066" y="1"/>
                </a:cubicBezTo>
                <a:close/>
              </a:path>
            </a:pathLst>
          </a:cu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701;p22">
            <a:extLst>
              <a:ext uri="{FF2B5EF4-FFF2-40B4-BE49-F238E27FC236}">
                <a16:creationId xmlns:a16="http://schemas.microsoft.com/office/drawing/2014/main" id="{F61676F3-1B9A-CECA-52C3-1AAB896F4503}"/>
              </a:ext>
            </a:extLst>
          </p:cNvPr>
          <p:cNvSpPr/>
          <p:nvPr/>
        </p:nvSpPr>
        <p:spPr>
          <a:xfrm>
            <a:off x="976844" y="4936495"/>
            <a:ext cx="285315" cy="203319"/>
          </a:xfrm>
          <a:custGeom>
            <a:avLst/>
            <a:gdLst/>
            <a:ahLst/>
            <a:cxnLst/>
            <a:rect l="l" t="t" r="r" b="b"/>
            <a:pathLst>
              <a:path w="53927" h="38429" extrusionOk="0">
                <a:moveTo>
                  <a:pt x="22996" y="1"/>
                </a:moveTo>
                <a:cubicBezTo>
                  <a:pt x="22555" y="1"/>
                  <a:pt x="22112" y="21"/>
                  <a:pt x="21668" y="62"/>
                </a:cubicBezTo>
                <a:cubicBezTo>
                  <a:pt x="15469" y="624"/>
                  <a:pt x="10527" y="5000"/>
                  <a:pt x="8958" y="10664"/>
                </a:cubicBezTo>
                <a:cubicBezTo>
                  <a:pt x="8674" y="11699"/>
                  <a:pt x="7781" y="12449"/>
                  <a:pt x="6717" y="12551"/>
                </a:cubicBezTo>
                <a:cubicBezTo>
                  <a:pt x="6315" y="12594"/>
                  <a:pt x="5916" y="12666"/>
                  <a:pt x="5522" y="12772"/>
                </a:cubicBezTo>
                <a:cubicBezTo>
                  <a:pt x="2447" y="13604"/>
                  <a:pt x="203" y="16398"/>
                  <a:pt x="79" y="19582"/>
                </a:cubicBezTo>
                <a:cubicBezTo>
                  <a:pt x="0" y="21660"/>
                  <a:pt x="753" y="23520"/>
                  <a:pt x="2014" y="24893"/>
                </a:cubicBezTo>
                <a:cubicBezTo>
                  <a:pt x="2786" y="25733"/>
                  <a:pt x="3118" y="26877"/>
                  <a:pt x="2855" y="27989"/>
                </a:cubicBezTo>
                <a:cubicBezTo>
                  <a:pt x="2362" y="30070"/>
                  <a:pt x="2287" y="32229"/>
                  <a:pt x="2631" y="34340"/>
                </a:cubicBezTo>
                <a:cubicBezTo>
                  <a:pt x="2861" y="35752"/>
                  <a:pt x="3282" y="37128"/>
                  <a:pt x="3883" y="38429"/>
                </a:cubicBezTo>
                <a:lnTo>
                  <a:pt x="51462" y="38429"/>
                </a:lnTo>
                <a:cubicBezTo>
                  <a:pt x="53083" y="35825"/>
                  <a:pt x="53927" y="32716"/>
                  <a:pt x="53633" y="29474"/>
                </a:cubicBezTo>
                <a:cubicBezTo>
                  <a:pt x="53406" y="26955"/>
                  <a:pt x="52529" y="24542"/>
                  <a:pt x="51090" y="22464"/>
                </a:cubicBezTo>
                <a:cubicBezTo>
                  <a:pt x="50240" y="21237"/>
                  <a:pt x="49914" y="19718"/>
                  <a:pt x="50183" y="18249"/>
                </a:cubicBezTo>
                <a:cubicBezTo>
                  <a:pt x="50440" y="16806"/>
                  <a:pt x="50428" y="15330"/>
                  <a:pt x="50149" y="13897"/>
                </a:cubicBezTo>
                <a:cubicBezTo>
                  <a:pt x="49103" y="8426"/>
                  <a:pt x="44252" y="4374"/>
                  <a:pt x="38685" y="4305"/>
                </a:cubicBezTo>
                <a:cubicBezTo>
                  <a:pt x="38625" y="4304"/>
                  <a:pt x="38564" y="4303"/>
                  <a:pt x="38504" y="4303"/>
                </a:cubicBezTo>
                <a:cubicBezTo>
                  <a:pt x="37600" y="4303"/>
                  <a:pt x="36703" y="4409"/>
                  <a:pt x="35821" y="4613"/>
                </a:cubicBezTo>
                <a:cubicBezTo>
                  <a:pt x="35580" y="4669"/>
                  <a:pt x="35338" y="4695"/>
                  <a:pt x="35097" y="4695"/>
                </a:cubicBezTo>
                <a:cubicBezTo>
                  <a:pt x="34236" y="4695"/>
                  <a:pt x="33396" y="4354"/>
                  <a:pt x="32740" y="3763"/>
                </a:cubicBezTo>
                <a:cubicBezTo>
                  <a:pt x="30060" y="1332"/>
                  <a:pt x="26583" y="1"/>
                  <a:pt x="22996" y="1"/>
                </a:cubicBezTo>
                <a:close/>
              </a:path>
            </a:pathLst>
          </a:custGeom>
          <a:solidFill>
            <a:srgbClr val="F9BF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702;p22">
            <a:extLst>
              <a:ext uri="{FF2B5EF4-FFF2-40B4-BE49-F238E27FC236}">
                <a16:creationId xmlns:a16="http://schemas.microsoft.com/office/drawing/2014/main" id="{AFCAB5DA-887F-DA5B-B9E1-BBF7A0037B42}"/>
              </a:ext>
            </a:extLst>
          </p:cNvPr>
          <p:cNvSpPr/>
          <p:nvPr/>
        </p:nvSpPr>
        <p:spPr>
          <a:xfrm>
            <a:off x="7995097" y="4995565"/>
            <a:ext cx="252087" cy="179626"/>
          </a:xfrm>
          <a:custGeom>
            <a:avLst/>
            <a:gdLst/>
            <a:ahLst/>
            <a:cxnLst/>
            <a:rect l="l" t="t" r="r" b="b"/>
            <a:pathLst>
              <a:path w="29042" h="20694" extrusionOk="0">
                <a:moveTo>
                  <a:pt x="12375" y="1"/>
                </a:moveTo>
                <a:cubicBezTo>
                  <a:pt x="11646" y="1"/>
                  <a:pt x="10911" y="103"/>
                  <a:pt x="10192" y="311"/>
                </a:cubicBezTo>
                <a:cubicBezTo>
                  <a:pt x="7582" y="1070"/>
                  <a:pt x="5553" y="3123"/>
                  <a:pt x="4824" y="5742"/>
                </a:cubicBezTo>
                <a:cubicBezTo>
                  <a:pt x="4673" y="6299"/>
                  <a:pt x="4192" y="6704"/>
                  <a:pt x="3620" y="6758"/>
                </a:cubicBezTo>
                <a:cubicBezTo>
                  <a:pt x="3403" y="6780"/>
                  <a:pt x="3188" y="6822"/>
                  <a:pt x="2976" y="6876"/>
                </a:cubicBezTo>
                <a:cubicBezTo>
                  <a:pt x="1322" y="7324"/>
                  <a:pt x="112" y="8830"/>
                  <a:pt x="46" y="10545"/>
                </a:cubicBezTo>
                <a:cubicBezTo>
                  <a:pt x="0" y="11597"/>
                  <a:pt x="375" y="12628"/>
                  <a:pt x="1089" y="13405"/>
                </a:cubicBezTo>
                <a:cubicBezTo>
                  <a:pt x="1503" y="13859"/>
                  <a:pt x="1682" y="14473"/>
                  <a:pt x="1543" y="15072"/>
                </a:cubicBezTo>
                <a:cubicBezTo>
                  <a:pt x="1277" y="16194"/>
                  <a:pt x="1234" y="17355"/>
                  <a:pt x="1422" y="18492"/>
                </a:cubicBezTo>
                <a:cubicBezTo>
                  <a:pt x="1546" y="19254"/>
                  <a:pt x="1773" y="19995"/>
                  <a:pt x="2096" y="20693"/>
                </a:cubicBezTo>
                <a:lnTo>
                  <a:pt x="27717" y="20693"/>
                </a:lnTo>
                <a:cubicBezTo>
                  <a:pt x="28588" y="19290"/>
                  <a:pt x="29041" y="17618"/>
                  <a:pt x="28884" y="15873"/>
                </a:cubicBezTo>
                <a:cubicBezTo>
                  <a:pt x="28763" y="14515"/>
                  <a:pt x="28291" y="13215"/>
                  <a:pt x="27514" y="12096"/>
                </a:cubicBezTo>
                <a:cubicBezTo>
                  <a:pt x="27057" y="11434"/>
                  <a:pt x="26882" y="10617"/>
                  <a:pt x="27024" y="9825"/>
                </a:cubicBezTo>
                <a:cubicBezTo>
                  <a:pt x="27163" y="9051"/>
                  <a:pt x="27157" y="8255"/>
                  <a:pt x="27009" y="7481"/>
                </a:cubicBezTo>
                <a:cubicBezTo>
                  <a:pt x="26443" y="4539"/>
                  <a:pt x="23834" y="2355"/>
                  <a:pt x="20834" y="2316"/>
                </a:cubicBezTo>
                <a:cubicBezTo>
                  <a:pt x="20808" y="2316"/>
                  <a:pt x="20782" y="2315"/>
                  <a:pt x="20756" y="2315"/>
                </a:cubicBezTo>
                <a:cubicBezTo>
                  <a:pt x="20262" y="2315"/>
                  <a:pt x="19771" y="2370"/>
                  <a:pt x="19291" y="2482"/>
                </a:cubicBezTo>
                <a:cubicBezTo>
                  <a:pt x="19160" y="2513"/>
                  <a:pt x="19028" y="2528"/>
                  <a:pt x="18897" y="2528"/>
                </a:cubicBezTo>
                <a:cubicBezTo>
                  <a:pt x="18435" y="2528"/>
                  <a:pt x="17985" y="2344"/>
                  <a:pt x="17634" y="2026"/>
                </a:cubicBezTo>
                <a:cubicBezTo>
                  <a:pt x="16173" y="705"/>
                  <a:pt x="14292" y="1"/>
                  <a:pt x="12375" y="1"/>
                </a:cubicBezTo>
                <a:close/>
              </a:path>
            </a:pathLst>
          </a:cu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03;p22">
            <a:extLst>
              <a:ext uri="{FF2B5EF4-FFF2-40B4-BE49-F238E27FC236}">
                <a16:creationId xmlns:a16="http://schemas.microsoft.com/office/drawing/2014/main" id="{BFC7F214-96EF-0BFC-2E0C-681AC099B654}"/>
              </a:ext>
            </a:extLst>
          </p:cNvPr>
          <p:cNvSpPr/>
          <p:nvPr/>
        </p:nvSpPr>
        <p:spPr>
          <a:xfrm>
            <a:off x="6811064" y="4909507"/>
            <a:ext cx="339783" cy="242123"/>
          </a:xfrm>
          <a:custGeom>
            <a:avLst/>
            <a:gdLst/>
            <a:ahLst/>
            <a:cxnLst/>
            <a:rect l="l" t="t" r="r" b="b"/>
            <a:pathLst>
              <a:path w="39145" h="27894" extrusionOk="0">
                <a:moveTo>
                  <a:pt x="16693" y="1"/>
                </a:moveTo>
                <a:cubicBezTo>
                  <a:pt x="16372" y="1"/>
                  <a:pt x="16051" y="15"/>
                  <a:pt x="15729" y="45"/>
                </a:cubicBezTo>
                <a:cubicBezTo>
                  <a:pt x="11229" y="453"/>
                  <a:pt x="7645" y="3628"/>
                  <a:pt x="6505" y="7738"/>
                </a:cubicBezTo>
                <a:cubicBezTo>
                  <a:pt x="6299" y="8488"/>
                  <a:pt x="5652" y="9032"/>
                  <a:pt x="4881" y="9108"/>
                </a:cubicBezTo>
                <a:cubicBezTo>
                  <a:pt x="4588" y="9138"/>
                  <a:pt x="4297" y="9193"/>
                  <a:pt x="4013" y="9268"/>
                </a:cubicBezTo>
                <a:cubicBezTo>
                  <a:pt x="1781" y="9873"/>
                  <a:pt x="151" y="11899"/>
                  <a:pt x="64" y="14213"/>
                </a:cubicBezTo>
                <a:cubicBezTo>
                  <a:pt x="0" y="15631"/>
                  <a:pt x="505" y="17019"/>
                  <a:pt x="1467" y="18068"/>
                </a:cubicBezTo>
                <a:cubicBezTo>
                  <a:pt x="2026" y="18679"/>
                  <a:pt x="2268" y="19508"/>
                  <a:pt x="2078" y="20315"/>
                </a:cubicBezTo>
                <a:cubicBezTo>
                  <a:pt x="1718" y="21824"/>
                  <a:pt x="1663" y="23394"/>
                  <a:pt x="1914" y="24927"/>
                </a:cubicBezTo>
                <a:cubicBezTo>
                  <a:pt x="2081" y="25952"/>
                  <a:pt x="2386" y="26950"/>
                  <a:pt x="2822" y="27894"/>
                </a:cubicBezTo>
                <a:lnTo>
                  <a:pt x="37357" y="27891"/>
                </a:lnTo>
                <a:cubicBezTo>
                  <a:pt x="38534" y="26001"/>
                  <a:pt x="39144" y="23745"/>
                  <a:pt x="38933" y="21392"/>
                </a:cubicBezTo>
                <a:cubicBezTo>
                  <a:pt x="38769" y="19565"/>
                  <a:pt x="38131" y="17811"/>
                  <a:pt x="37085" y="16305"/>
                </a:cubicBezTo>
                <a:cubicBezTo>
                  <a:pt x="36468" y="15413"/>
                  <a:pt x="36232" y="14309"/>
                  <a:pt x="36426" y="13242"/>
                </a:cubicBezTo>
                <a:cubicBezTo>
                  <a:pt x="36613" y="12199"/>
                  <a:pt x="36604" y="11125"/>
                  <a:pt x="36402" y="10085"/>
                </a:cubicBezTo>
                <a:cubicBezTo>
                  <a:pt x="35642" y="6114"/>
                  <a:pt x="32122" y="3172"/>
                  <a:pt x="28082" y="3123"/>
                </a:cubicBezTo>
                <a:cubicBezTo>
                  <a:pt x="28034" y="3122"/>
                  <a:pt x="27985" y="3122"/>
                  <a:pt x="27937" y="3122"/>
                </a:cubicBezTo>
                <a:cubicBezTo>
                  <a:pt x="27285" y="3122"/>
                  <a:pt x="26638" y="3198"/>
                  <a:pt x="26005" y="3347"/>
                </a:cubicBezTo>
                <a:cubicBezTo>
                  <a:pt x="25830" y="3387"/>
                  <a:pt x="25654" y="3407"/>
                  <a:pt x="25479" y="3407"/>
                </a:cubicBezTo>
                <a:cubicBezTo>
                  <a:pt x="24852" y="3407"/>
                  <a:pt x="24242" y="3157"/>
                  <a:pt x="23767" y="2727"/>
                </a:cubicBezTo>
                <a:cubicBezTo>
                  <a:pt x="21820" y="963"/>
                  <a:pt x="19296" y="1"/>
                  <a:pt x="16693" y="1"/>
                </a:cubicBezTo>
                <a:close/>
              </a:path>
            </a:pathLst>
          </a:custGeom>
          <a:solidFill>
            <a:srgbClr val="FFE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704;p22">
            <a:extLst>
              <a:ext uri="{FF2B5EF4-FFF2-40B4-BE49-F238E27FC236}">
                <a16:creationId xmlns:a16="http://schemas.microsoft.com/office/drawing/2014/main" id="{F32C6AB6-DC95-B224-F01E-68BAE2F1F1E2}"/>
              </a:ext>
            </a:extLst>
          </p:cNvPr>
          <p:cNvGrpSpPr/>
          <p:nvPr/>
        </p:nvGrpSpPr>
        <p:grpSpPr>
          <a:xfrm>
            <a:off x="8242584" y="4280295"/>
            <a:ext cx="603546" cy="971330"/>
            <a:chOff x="6217265" y="2769776"/>
            <a:chExt cx="1645822" cy="2648742"/>
          </a:xfrm>
        </p:grpSpPr>
        <p:sp>
          <p:nvSpPr>
            <p:cNvPr id="18" name="Google Shape;705;p22">
              <a:extLst>
                <a:ext uri="{FF2B5EF4-FFF2-40B4-BE49-F238E27FC236}">
                  <a16:creationId xmlns:a16="http://schemas.microsoft.com/office/drawing/2014/main" id="{62A26B50-40AB-27AC-BB6D-63C79B03F548}"/>
                </a:ext>
              </a:extLst>
            </p:cNvPr>
            <p:cNvSpPr/>
            <p:nvPr/>
          </p:nvSpPr>
          <p:spPr>
            <a:xfrm>
              <a:off x="6217265" y="2769776"/>
              <a:ext cx="1645822" cy="2130963"/>
            </a:xfrm>
            <a:custGeom>
              <a:avLst/>
              <a:gdLst/>
              <a:ahLst/>
              <a:cxnLst/>
              <a:rect l="l" t="t" r="r" b="b"/>
              <a:pathLst>
                <a:path w="69532" h="90028" extrusionOk="0">
                  <a:moveTo>
                    <a:pt x="35340" y="1"/>
                  </a:moveTo>
                  <a:cubicBezTo>
                    <a:pt x="35243" y="1"/>
                    <a:pt x="35145" y="2"/>
                    <a:pt x="35047" y="3"/>
                  </a:cubicBezTo>
                  <a:cubicBezTo>
                    <a:pt x="22984" y="151"/>
                    <a:pt x="13225" y="9251"/>
                    <a:pt x="13167" y="20503"/>
                  </a:cubicBezTo>
                  <a:cubicBezTo>
                    <a:pt x="13164" y="20948"/>
                    <a:pt x="13177" y="21386"/>
                    <a:pt x="13204" y="21825"/>
                  </a:cubicBezTo>
                  <a:cubicBezTo>
                    <a:pt x="13594" y="27979"/>
                    <a:pt x="11701" y="34048"/>
                    <a:pt x="7706" y="38975"/>
                  </a:cubicBezTo>
                  <a:cubicBezTo>
                    <a:pt x="2653" y="45210"/>
                    <a:pt x="0" y="53224"/>
                    <a:pt x="1044" y="61837"/>
                  </a:cubicBezTo>
                  <a:cubicBezTo>
                    <a:pt x="2810" y="76450"/>
                    <a:pt x="15315" y="88104"/>
                    <a:pt x="31043" y="89804"/>
                  </a:cubicBezTo>
                  <a:cubicBezTo>
                    <a:pt x="32431" y="89954"/>
                    <a:pt x="33805" y="90027"/>
                    <a:pt x="35160" y="90027"/>
                  </a:cubicBezTo>
                  <a:cubicBezTo>
                    <a:pt x="54050" y="90027"/>
                    <a:pt x="69404" y="75848"/>
                    <a:pt x="69492" y="58287"/>
                  </a:cubicBezTo>
                  <a:cubicBezTo>
                    <a:pt x="69531" y="50760"/>
                    <a:pt x="66758" y="43828"/>
                    <a:pt x="62089" y="38355"/>
                  </a:cubicBezTo>
                  <a:cubicBezTo>
                    <a:pt x="58421" y="34051"/>
                    <a:pt x="56624" y="28611"/>
                    <a:pt x="57356" y="23165"/>
                  </a:cubicBezTo>
                  <a:cubicBezTo>
                    <a:pt x="57489" y="22151"/>
                    <a:pt x="57547" y="21129"/>
                    <a:pt x="57519" y="20107"/>
                  </a:cubicBezTo>
                  <a:cubicBezTo>
                    <a:pt x="57240" y="8978"/>
                    <a:pt x="47294" y="1"/>
                    <a:pt x="35340" y="1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06;p22">
              <a:extLst>
                <a:ext uri="{FF2B5EF4-FFF2-40B4-BE49-F238E27FC236}">
                  <a16:creationId xmlns:a16="http://schemas.microsoft.com/office/drawing/2014/main" id="{55560F33-F22E-FCE3-18D5-F2587BD78753}"/>
                </a:ext>
              </a:extLst>
            </p:cNvPr>
            <p:cNvSpPr/>
            <p:nvPr/>
          </p:nvSpPr>
          <p:spPr>
            <a:xfrm>
              <a:off x="6782118" y="3652523"/>
              <a:ext cx="529593" cy="1765995"/>
            </a:xfrm>
            <a:custGeom>
              <a:avLst/>
              <a:gdLst/>
              <a:ahLst/>
              <a:cxnLst/>
              <a:rect l="l" t="t" r="r" b="b"/>
              <a:pathLst>
                <a:path w="22374" h="74609" extrusionOk="0">
                  <a:moveTo>
                    <a:pt x="11181" y="0"/>
                  </a:moveTo>
                  <a:cubicBezTo>
                    <a:pt x="10637" y="0"/>
                    <a:pt x="10198" y="442"/>
                    <a:pt x="10198" y="986"/>
                  </a:cubicBezTo>
                  <a:lnTo>
                    <a:pt x="10198" y="30547"/>
                  </a:lnTo>
                  <a:lnTo>
                    <a:pt x="1852" y="20531"/>
                  </a:lnTo>
                  <a:cubicBezTo>
                    <a:pt x="1657" y="20307"/>
                    <a:pt x="1383" y="20192"/>
                    <a:pt x="1106" y="20192"/>
                  </a:cubicBezTo>
                  <a:cubicBezTo>
                    <a:pt x="883" y="20192"/>
                    <a:pt x="659" y="20266"/>
                    <a:pt x="476" y="20419"/>
                  </a:cubicBezTo>
                  <a:cubicBezTo>
                    <a:pt x="61" y="20764"/>
                    <a:pt x="1" y="21375"/>
                    <a:pt x="336" y="21795"/>
                  </a:cubicBezTo>
                  <a:lnTo>
                    <a:pt x="10195" y="33625"/>
                  </a:lnTo>
                  <a:lnTo>
                    <a:pt x="10195" y="73622"/>
                  </a:lnTo>
                  <a:cubicBezTo>
                    <a:pt x="10195" y="74167"/>
                    <a:pt x="10637" y="74608"/>
                    <a:pt x="11181" y="74608"/>
                  </a:cubicBezTo>
                  <a:cubicBezTo>
                    <a:pt x="11725" y="74608"/>
                    <a:pt x="12167" y="74167"/>
                    <a:pt x="12167" y="73622"/>
                  </a:cubicBezTo>
                  <a:lnTo>
                    <a:pt x="12167" y="32754"/>
                  </a:lnTo>
                  <a:lnTo>
                    <a:pt x="22016" y="21399"/>
                  </a:lnTo>
                  <a:cubicBezTo>
                    <a:pt x="22373" y="20988"/>
                    <a:pt x="22328" y="20365"/>
                    <a:pt x="21917" y="20008"/>
                  </a:cubicBezTo>
                  <a:cubicBezTo>
                    <a:pt x="21730" y="19846"/>
                    <a:pt x="21501" y="19767"/>
                    <a:pt x="21272" y="19767"/>
                  </a:cubicBezTo>
                  <a:cubicBezTo>
                    <a:pt x="20996" y="19767"/>
                    <a:pt x="20721" y="19883"/>
                    <a:pt x="20526" y="20108"/>
                  </a:cubicBezTo>
                  <a:lnTo>
                    <a:pt x="12167" y="29745"/>
                  </a:lnTo>
                  <a:lnTo>
                    <a:pt x="12167" y="15955"/>
                  </a:lnTo>
                  <a:lnTo>
                    <a:pt x="19295" y="7739"/>
                  </a:lnTo>
                  <a:cubicBezTo>
                    <a:pt x="19570" y="7421"/>
                    <a:pt x="19537" y="6944"/>
                    <a:pt x="19219" y="6668"/>
                  </a:cubicBezTo>
                  <a:cubicBezTo>
                    <a:pt x="19075" y="6544"/>
                    <a:pt x="18899" y="6483"/>
                    <a:pt x="18723" y="6483"/>
                  </a:cubicBezTo>
                  <a:cubicBezTo>
                    <a:pt x="18511" y="6483"/>
                    <a:pt x="18299" y="6572"/>
                    <a:pt x="18149" y="6744"/>
                  </a:cubicBezTo>
                  <a:lnTo>
                    <a:pt x="12167" y="13639"/>
                  </a:lnTo>
                  <a:lnTo>
                    <a:pt x="12167" y="986"/>
                  </a:lnTo>
                  <a:cubicBezTo>
                    <a:pt x="12167" y="442"/>
                    <a:pt x="11725" y="0"/>
                    <a:pt x="11181" y="0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707;p22">
            <a:extLst>
              <a:ext uri="{FF2B5EF4-FFF2-40B4-BE49-F238E27FC236}">
                <a16:creationId xmlns:a16="http://schemas.microsoft.com/office/drawing/2014/main" id="{0B483CA2-363D-2044-7DA7-B2AAC02C61DF}"/>
              </a:ext>
            </a:extLst>
          </p:cNvPr>
          <p:cNvGrpSpPr/>
          <p:nvPr/>
        </p:nvGrpSpPr>
        <p:grpSpPr>
          <a:xfrm>
            <a:off x="8715650" y="4580219"/>
            <a:ext cx="260959" cy="586388"/>
            <a:chOff x="7238820" y="4193585"/>
            <a:chExt cx="711615" cy="1599036"/>
          </a:xfrm>
        </p:grpSpPr>
        <p:sp>
          <p:nvSpPr>
            <p:cNvPr id="32" name="Google Shape;708;p22">
              <a:extLst>
                <a:ext uri="{FF2B5EF4-FFF2-40B4-BE49-F238E27FC236}">
                  <a16:creationId xmlns:a16="http://schemas.microsoft.com/office/drawing/2014/main" id="{CC20D1C4-8AEF-F134-DD8E-EFD36D47CF32}"/>
                </a:ext>
              </a:extLst>
            </p:cNvPr>
            <p:cNvSpPr/>
            <p:nvPr/>
          </p:nvSpPr>
          <p:spPr>
            <a:xfrm>
              <a:off x="7238820" y="4193585"/>
              <a:ext cx="711615" cy="1192282"/>
            </a:xfrm>
            <a:custGeom>
              <a:avLst/>
              <a:gdLst/>
              <a:ahLst/>
              <a:cxnLst/>
              <a:rect l="l" t="t" r="r" b="b"/>
              <a:pathLst>
                <a:path w="30064" h="50371" extrusionOk="0">
                  <a:moveTo>
                    <a:pt x="15034" y="1"/>
                  </a:moveTo>
                  <a:cubicBezTo>
                    <a:pt x="14716" y="1"/>
                    <a:pt x="14399" y="57"/>
                    <a:pt x="14096" y="171"/>
                  </a:cubicBezTo>
                  <a:cubicBezTo>
                    <a:pt x="11145" y="1148"/>
                    <a:pt x="10358" y="8034"/>
                    <a:pt x="10150" y="11614"/>
                  </a:cubicBezTo>
                  <a:cubicBezTo>
                    <a:pt x="10106" y="12369"/>
                    <a:pt x="9716" y="12953"/>
                    <a:pt x="9249" y="12953"/>
                  </a:cubicBezTo>
                  <a:cubicBezTo>
                    <a:pt x="9232" y="12953"/>
                    <a:pt x="9215" y="12952"/>
                    <a:pt x="9197" y="12951"/>
                  </a:cubicBezTo>
                  <a:cubicBezTo>
                    <a:pt x="9141" y="12946"/>
                    <a:pt x="9082" y="12943"/>
                    <a:pt x="9022" y="12943"/>
                  </a:cubicBezTo>
                  <a:cubicBezTo>
                    <a:pt x="7939" y="12943"/>
                    <a:pt x="6280" y="13762"/>
                    <a:pt x="5326" y="15294"/>
                  </a:cubicBezTo>
                  <a:cubicBezTo>
                    <a:pt x="3929" y="17538"/>
                    <a:pt x="4074" y="23910"/>
                    <a:pt x="4247" y="27122"/>
                  </a:cubicBezTo>
                  <a:cubicBezTo>
                    <a:pt x="4295" y="28002"/>
                    <a:pt x="3856" y="28713"/>
                    <a:pt x="3308" y="28713"/>
                  </a:cubicBezTo>
                  <a:cubicBezTo>
                    <a:pt x="3304" y="28713"/>
                    <a:pt x="3301" y="28713"/>
                    <a:pt x="3297" y="28713"/>
                  </a:cubicBezTo>
                  <a:cubicBezTo>
                    <a:pt x="3288" y="28712"/>
                    <a:pt x="3279" y="28712"/>
                    <a:pt x="3270" y="28712"/>
                  </a:cubicBezTo>
                  <a:cubicBezTo>
                    <a:pt x="1277" y="28712"/>
                    <a:pt x="578" y="32075"/>
                    <a:pt x="578" y="32075"/>
                  </a:cubicBezTo>
                  <a:cubicBezTo>
                    <a:pt x="82" y="33866"/>
                    <a:pt x="1" y="35689"/>
                    <a:pt x="228" y="37501"/>
                  </a:cubicBezTo>
                  <a:cubicBezTo>
                    <a:pt x="1304" y="46079"/>
                    <a:pt x="8158" y="50371"/>
                    <a:pt x="15017" y="50371"/>
                  </a:cubicBezTo>
                  <a:cubicBezTo>
                    <a:pt x="21864" y="50371"/>
                    <a:pt x="28714" y="46095"/>
                    <a:pt x="29828" y="37537"/>
                  </a:cubicBezTo>
                  <a:cubicBezTo>
                    <a:pt x="30064" y="35713"/>
                    <a:pt x="29988" y="33878"/>
                    <a:pt x="29489" y="32075"/>
                  </a:cubicBezTo>
                  <a:cubicBezTo>
                    <a:pt x="29489" y="32075"/>
                    <a:pt x="28791" y="28712"/>
                    <a:pt x="26797" y="28712"/>
                  </a:cubicBezTo>
                  <a:cubicBezTo>
                    <a:pt x="26788" y="28712"/>
                    <a:pt x="26779" y="28712"/>
                    <a:pt x="26770" y="28713"/>
                  </a:cubicBezTo>
                  <a:cubicBezTo>
                    <a:pt x="26767" y="28713"/>
                    <a:pt x="26763" y="28713"/>
                    <a:pt x="26760" y="28713"/>
                  </a:cubicBezTo>
                  <a:cubicBezTo>
                    <a:pt x="26214" y="28713"/>
                    <a:pt x="25773" y="28002"/>
                    <a:pt x="25821" y="27122"/>
                  </a:cubicBezTo>
                  <a:cubicBezTo>
                    <a:pt x="25993" y="23910"/>
                    <a:pt x="26141" y="17538"/>
                    <a:pt x="24741" y="15294"/>
                  </a:cubicBezTo>
                  <a:cubicBezTo>
                    <a:pt x="23787" y="13759"/>
                    <a:pt x="22129" y="12943"/>
                    <a:pt x="21046" y="12943"/>
                  </a:cubicBezTo>
                  <a:cubicBezTo>
                    <a:pt x="20986" y="12943"/>
                    <a:pt x="20927" y="12946"/>
                    <a:pt x="20870" y="12951"/>
                  </a:cubicBezTo>
                  <a:cubicBezTo>
                    <a:pt x="20853" y="12952"/>
                    <a:pt x="20835" y="12953"/>
                    <a:pt x="20818" y="12953"/>
                  </a:cubicBezTo>
                  <a:cubicBezTo>
                    <a:pt x="20351" y="12953"/>
                    <a:pt x="19961" y="12369"/>
                    <a:pt x="19918" y="11614"/>
                  </a:cubicBezTo>
                  <a:cubicBezTo>
                    <a:pt x="19709" y="8034"/>
                    <a:pt x="18923" y="1148"/>
                    <a:pt x="15971" y="171"/>
                  </a:cubicBezTo>
                  <a:cubicBezTo>
                    <a:pt x="15669" y="57"/>
                    <a:pt x="15351" y="1"/>
                    <a:pt x="15034" y="1"/>
                  </a:cubicBezTo>
                  <a:close/>
                </a:path>
              </a:pathLst>
            </a:custGeom>
            <a:solidFill>
              <a:srgbClr val="9A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09;p22">
              <a:extLst>
                <a:ext uri="{FF2B5EF4-FFF2-40B4-BE49-F238E27FC236}">
                  <a16:creationId xmlns:a16="http://schemas.microsoft.com/office/drawing/2014/main" id="{FA55DBD1-0EB7-E870-8CAC-75B6F551ACE5}"/>
                </a:ext>
              </a:extLst>
            </p:cNvPr>
            <p:cNvSpPr/>
            <p:nvPr/>
          </p:nvSpPr>
          <p:spPr>
            <a:xfrm>
              <a:off x="7460448" y="4569994"/>
              <a:ext cx="258145" cy="1222627"/>
            </a:xfrm>
            <a:custGeom>
              <a:avLst/>
              <a:gdLst/>
              <a:ahLst/>
              <a:cxnLst/>
              <a:rect l="l" t="t" r="r" b="b"/>
              <a:pathLst>
                <a:path w="10906" h="51653" extrusionOk="0">
                  <a:moveTo>
                    <a:pt x="5689" y="0"/>
                  </a:moveTo>
                  <a:cubicBezTo>
                    <a:pt x="5311" y="0"/>
                    <a:pt x="5005" y="306"/>
                    <a:pt x="5005" y="684"/>
                  </a:cubicBezTo>
                  <a:lnTo>
                    <a:pt x="5005" y="9641"/>
                  </a:lnTo>
                  <a:lnTo>
                    <a:pt x="887" y="4890"/>
                  </a:lnTo>
                  <a:cubicBezTo>
                    <a:pt x="792" y="4786"/>
                    <a:pt x="663" y="4734"/>
                    <a:pt x="534" y="4734"/>
                  </a:cubicBezTo>
                  <a:cubicBezTo>
                    <a:pt x="422" y="4734"/>
                    <a:pt x="311" y="4773"/>
                    <a:pt x="221" y="4851"/>
                  </a:cubicBezTo>
                  <a:cubicBezTo>
                    <a:pt x="25" y="5020"/>
                    <a:pt x="0" y="5314"/>
                    <a:pt x="164" y="5516"/>
                  </a:cubicBezTo>
                  <a:lnTo>
                    <a:pt x="5005" y="11096"/>
                  </a:lnTo>
                  <a:lnTo>
                    <a:pt x="5005" y="21399"/>
                  </a:lnTo>
                  <a:lnTo>
                    <a:pt x="1156" y="16781"/>
                  </a:lnTo>
                  <a:cubicBezTo>
                    <a:pt x="1058" y="16653"/>
                    <a:pt x="909" y="16585"/>
                    <a:pt x="759" y="16585"/>
                  </a:cubicBezTo>
                  <a:cubicBezTo>
                    <a:pt x="647" y="16585"/>
                    <a:pt x="535" y="16622"/>
                    <a:pt x="442" y="16700"/>
                  </a:cubicBezTo>
                  <a:cubicBezTo>
                    <a:pt x="224" y="16881"/>
                    <a:pt x="203" y="17205"/>
                    <a:pt x="391" y="17416"/>
                  </a:cubicBezTo>
                  <a:lnTo>
                    <a:pt x="5005" y="22953"/>
                  </a:lnTo>
                  <a:lnTo>
                    <a:pt x="5005" y="50969"/>
                  </a:lnTo>
                  <a:cubicBezTo>
                    <a:pt x="5005" y="51347"/>
                    <a:pt x="5311" y="51652"/>
                    <a:pt x="5689" y="51652"/>
                  </a:cubicBezTo>
                  <a:cubicBezTo>
                    <a:pt x="6064" y="51652"/>
                    <a:pt x="6369" y="51347"/>
                    <a:pt x="6369" y="50969"/>
                  </a:cubicBezTo>
                  <a:lnTo>
                    <a:pt x="6369" y="21689"/>
                  </a:lnTo>
                  <a:lnTo>
                    <a:pt x="10730" y="16660"/>
                  </a:lnTo>
                  <a:cubicBezTo>
                    <a:pt x="10905" y="16461"/>
                    <a:pt x="10881" y="16158"/>
                    <a:pt x="10682" y="15986"/>
                  </a:cubicBezTo>
                  <a:cubicBezTo>
                    <a:pt x="10593" y="15908"/>
                    <a:pt x="10482" y="15869"/>
                    <a:pt x="10371" y="15869"/>
                  </a:cubicBezTo>
                  <a:cubicBezTo>
                    <a:pt x="10238" y="15869"/>
                    <a:pt x="10105" y="15925"/>
                    <a:pt x="10010" y="16034"/>
                  </a:cubicBezTo>
                  <a:lnTo>
                    <a:pt x="6372" y="20232"/>
                  </a:lnTo>
                  <a:lnTo>
                    <a:pt x="6372" y="11162"/>
                  </a:lnTo>
                  <a:lnTo>
                    <a:pt x="10733" y="6136"/>
                  </a:lnTo>
                  <a:cubicBezTo>
                    <a:pt x="10905" y="5937"/>
                    <a:pt x="10884" y="5634"/>
                    <a:pt x="10685" y="5462"/>
                  </a:cubicBezTo>
                  <a:cubicBezTo>
                    <a:pt x="10594" y="5384"/>
                    <a:pt x="10483" y="5345"/>
                    <a:pt x="10372" y="5345"/>
                  </a:cubicBezTo>
                  <a:cubicBezTo>
                    <a:pt x="10238" y="5345"/>
                    <a:pt x="10105" y="5401"/>
                    <a:pt x="10010" y="5510"/>
                  </a:cubicBezTo>
                  <a:lnTo>
                    <a:pt x="6372" y="9705"/>
                  </a:lnTo>
                  <a:lnTo>
                    <a:pt x="6372" y="684"/>
                  </a:lnTo>
                  <a:cubicBezTo>
                    <a:pt x="6372" y="306"/>
                    <a:pt x="6064" y="0"/>
                    <a:pt x="5689" y="0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710;p22">
            <a:extLst>
              <a:ext uri="{FF2B5EF4-FFF2-40B4-BE49-F238E27FC236}">
                <a16:creationId xmlns:a16="http://schemas.microsoft.com/office/drawing/2014/main" id="{F01C15E4-64D8-1094-E75B-D7DDFDE42477}"/>
              </a:ext>
            </a:extLst>
          </p:cNvPr>
          <p:cNvGrpSpPr/>
          <p:nvPr/>
        </p:nvGrpSpPr>
        <p:grpSpPr>
          <a:xfrm>
            <a:off x="1657495" y="4493494"/>
            <a:ext cx="396455" cy="681696"/>
            <a:chOff x="3399597" y="3607763"/>
            <a:chExt cx="1081101" cy="1858934"/>
          </a:xfrm>
        </p:grpSpPr>
        <p:sp>
          <p:nvSpPr>
            <p:cNvPr id="35" name="Google Shape;711;p22">
              <a:extLst>
                <a:ext uri="{FF2B5EF4-FFF2-40B4-BE49-F238E27FC236}">
                  <a16:creationId xmlns:a16="http://schemas.microsoft.com/office/drawing/2014/main" id="{9DDAAFD8-DA9C-0EEE-3A3E-6FAEF9FE0C1E}"/>
                </a:ext>
              </a:extLst>
            </p:cNvPr>
            <p:cNvSpPr/>
            <p:nvPr/>
          </p:nvSpPr>
          <p:spPr>
            <a:xfrm>
              <a:off x="3399597" y="3607763"/>
              <a:ext cx="1081101" cy="1399756"/>
            </a:xfrm>
            <a:custGeom>
              <a:avLst/>
              <a:gdLst/>
              <a:ahLst/>
              <a:cxnLst/>
              <a:rect l="l" t="t" r="r" b="b"/>
              <a:pathLst>
                <a:path w="50643" h="65570" extrusionOk="0">
                  <a:moveTo>
                    <a:pt x="25739" y="0"/>
                  </a:moveTo>
                  <a:cubicBezTo>
                    <a:pt x="25667" y="0"/>
                    <a:pt x="25596" y="1"/>
                    <a:pt x="25524" y="2"/>
                  </a:cubicBezTo>
                  <a:cubicBezTo>
                    <a:pt x="16739" y="108"/>
                    <a:pt x="9629" y="6736"/>
                    <a:pt x="9590" y="14932"/>
                  </a:cubicBezTo>
                  <a:cubicBezTo>
                    <a:pt x="9587" y="15255"/>
                    <a:pt x="9596" y="15576"/>
                    <a:pt x="9617" y="15893"/>
                  </a:cubicBezTo>
                  <a:cubicBezTo>
                    <a:pt x="9901" y="20378"/>
                    <a:pt x="8519" y="24796"/>
                    <a:pt x="5613" y="28386"/>
                  </a:cubicBezTo>
                  <a:cubicBezTo>
                    <a:pt x="1930" y="32928"/>
                    <a:pt x="0" y="38765"/>
                    <a:pt x="759" y="45037"/>
                  </a:cubicBezTo>
                  <a:cubicBezTo>
                    <a:pt x="2044" y="55682"/>
                    <a:pt x="11153" y="64170"/>
                    <a:pt x="22612" y="65407"/>
                  </a:cubicBezTo>
                  <a:cubicBezTo>
                    <a:pt x="23621" y="65516"/>
                    <a:pt x="24620" y="65569"/>
                    <a:pt x="25606" y="65569"/>
                  </a:cubicBezTo>
                  <a:cubicBezTo>
                    <a:pt x="39363" y="65569"/>
                    <a:pt x="50550" y="55243"/>
                    <a:pt x="50615" y="42451"/>
                  </a:cubicBezTo>
                  <a:cubicBezTo>
                    <a:pt x="50642" y="36969"/>
                    <a:pt x="48622" y="31921"/>
                    <a:pt x="45220" y="27935"/>
                  </a:cubicBezTo>
                  <a:cubicBezTo>
                    <a:pt x="42550" y="24799"/>
                    <a:pt x="41240" y="20838"/>
                    <a:pt x="41772" y="16870"/>
                  </a:cubicBezTo>
                  <a:cubicBezTo>
                    <a:pt x="41872" y="16132"/>
                    <a:pt x="41912" y="15388"/>
                    <a:pt x="41893" y="14644"/>
                  </a:cubicBezTo>
                  <a:cubicBezTo>
                    <a:pt x="41689" y="6537"/>
                    <a:pt x="34447" y="0"/>
                    <a:pt x="25739" y="0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12;p22">
              <a:extLst>
                <a:ext uri="{FF2B5EF4-FFF2-40B4-BE49-F238E27FC236}">
                  <a16:creationId xmlns:a16="http://schemas.microsoft.com/office/drawing/2014/main" id="{C4FB489D-F1AE-969C-5AA0-6ED1FECBC433}"/>
                </a:ext>
              </a:extLst>
            </p:cNvPr>
            <p:cNvSpPr/>
            <p:nvPr/>
          </p:nvSpPr>
          <p:spPr>
            <a:xfrm>
              <a:off x="3727738" y="4146141"/>
              <a:ext cx="433141" cy="1320556"/>
            </a:xfrm>
            <a:custGeom>
              <a:avLst/>
              <a:gdLst/>
              <a:ahLst/>
              <a:cxnLst/>
              <a:rect l="l" t="t" r="r" b="b"/>
              <a:pathLst>
                <a:path w="20290" h="61860" extrusionOk="0">
                  <a:moveTo>
                    <a:pt x="10419" y="1"/>
                  </a:moveTo>
                  <a:cubicBezTo>
                    <a:pt x="9684" y="1"/>
                    <a:pt x="9082" y="595"/>
                    <a:pt x="9079" y="1334"/>
                  </a:cubicBezTo>
                  <a:lnTo>
                    <a:pt x="8973" y="23985"/>
                  </a:lnTo>
                  <a:lnTo>
                    <a:pt x="2520" y="16237"/>
                  </a:lnTo>
                  <a:cubicBezTo>
                    <a:pt x="2255" y="15928"/>
                    <a:pt x="1879" y="15770"/>
                    <a:pt x="1502" y="15770"/>
                  </a:cubicBezTo>
                  <a:cubicBezTo>
                    <a:pt x="1199" y="15770"/>
                    <a:pt x="895" y="15872"/>
                    <a:pt x="645" y="16080"/>
                  </a:cubicBezTo>
                  <a:cubicBezTo>
                    <a:pt x="82" y="16549"/>
                    <a:pt x="1" y="17380"/>
                    <a:pt x="460" y="17952"/>
                  </a:cubicBezTo>
                  <a:lnTo>
                    <a:pt x="8952" y="28149"/>
                  </a:lnTo>
                  <a:lnTo>
                    <a:pt x="8801" y="60513"/>
                  </a:lnTo>
                  <a:cubicBezTo>
                    <a:pt x="8798" y="61254"/>
                    <a:pt x="9397" y="61856"/>
                    <a:pt x="10135" y="61859"/>
                  </a:cubicBezTo>
                  <a:cubicBezTo>
                    <a:pt x="10138" y="61859"/>
                    <a:pt x="10142" y="61859"/>
                    <a:pt x="10146" y="61859"/>
                  </a:cubicBezTo>
                  <a:cubicBezTo>
                    <a:pt x="10882" y="61859"/>
                    <a:pt x="11477" y="61263"/>
                    <a:pt x="11480" y="60529"/>
                  </a:cubicBezTo>
                  <a:lnTo>
                    <a:pt x="11683" y="17846"/>
                  </a:lnTo>
                  <a:cubicBezTo>
                    <a:pt x="11864" y="17752"/>
                    <a:pt x="12025" y="17616"/>
                    <a:pt x="12146" y="17453"/>
                  </a:cubicBezTo>
                  <a:lnTo>
                    <a:pt x="19854" y="6959"/>
                  </a:lnTo>
                  <a:cubicBezTo>
                    <a:pt x="20290" y="6364"/>
                    <a:pt x="20163" y="5526"/>
                    <a:pt x="19567" y="5087"/>
                  </a:cubicBezTo>
                  <a:cubicBezTo>
                    <a:pt x="19328" y="4912"/>
                    <a:pt x="19050" y="4827"/>
                    <a:pt x="18774" y="4827"/>
                  </a:cubicBezTo>
                  <a:cubicBezTo>
                    <a:pt x="18362" y="4827"/>
                    <a:pt x="17956" y="5016"/>
                    <a:pt x="17695" y="5375"/>
                  </a:cubicBezTo>
                  <a:lnTo>
                    <a:pt x="11701" y="13531"/>
                  </a:lnTo>
                  <a:lnTo>
                    <a:pt x="11759" y="1347"/>
                  </a:lnTo>
                  <a:cubicBezTo>
                    <a:pt x="11762" y="609"/>
                    <a:pt x="11166" y="4"/>
                    <a:pt x="10425" y="1"/>
                  </a:cubicBezTo>
                  <a:cubicBezTo>
                    <a:pt x="10423" y="1"/>
                    <a:pt x="10421" y="1"/>
                    <a:pt x="10419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721;p22">
            <a:extLst>
              <a:ext uri="{FF2B5EF4-FFF2-40B4-BE49-F238E27FC236}">
                <a16:creationId xmlns:a16="http://schemas.microsoft.com/office/drawing/2014/main" id="{6D00A70F-BA24-E5AB-59DB-B7CF23DB26EE}"/>
              </a:ext>
            </a:extLst>
          </p:cNvPr>
          <p:cNvGrpSpPr/>
          <p:nvPr/>
        </p:nvGrpSpPr>
        <p:grpSpPr>
          <a:xfrm>
            <a:off x="6602226" y="4493712"/>
            <a:ext cx="514531" cy="664501"/>
            <a:chOff x="5605876" y="3606838"/>
            <a:chExt cx="1403087" cy="1812044"/>
          </a:xfrm>
        </p:grpSpPr>
        <p:sp>
          <p:nvSpPr>
            <p:cNvPr id="38" name="Google Shape;722;p22">
              <a:extLst>
                <a:ext uri="{FF2B5EF4-FFF2-40B4-BE49-F238E27FC236}">
                  <a16:creationId xmlns:a16="http://schemas.microsoft.com/office/drawing/2014/main" id="{1C4B2AF5-A07E-EE05-66BA-275CF5ABD8EF}"/>
                </a:ext>
              </a:extLst>
            </p:cNvPr>
            <p:cNvSpPr/>
            <p:nvPr/>
          </p:nvSpPr>
          <p:spPr>
            <a:xfrm>
              <a:off x="5605876" y="3606838"/>
              <a:ext cx="1403087" cy="1442450"/>
            </a:xfrm>
            <a:custGeom>
              <a:avLst/>
              <a:gdLst/>
              <a:ahLst/>
              <a:cxnLst/>
              <a:rect l="l" t="t" r="r" b="b"/>
              <a:pathLst>
                <a:path w="59277" h="60940" extrusionOk="0">
                  <a:moveTo>
                    <a:pt x="29640" y="1"/>
                  </a:moveTo>
                  <a:cubicBezTo>
                    <a:pt x="29123" y="1"/>
                    <a:pt x="28607" y="58"/>
                    <a:pt x="28101" y="173"/>
                  </a:cubicBezTo>
                  <a:cubicBezTo>
                    <a:pt x="23244" y="1174"/>
                    <a:pt x="21952" y="8220"/>
                    <a:pt x="21608" y="11889"/>
                  </a:cubicBezTo>
                  <a:cubicBezTo>
                    <a:pt x="21535" y="12662"/>
                    <a:pt x="20893" y="13258"/>
                    <a:pt x="20125" y="13258"/>
                  </a:cubicBezTo>
                  <a:cubicBezTo>
                    <a:pt x="20097" y="13258"/>
                    <a:pt x="20069" y="13257"/>
                    <a:pt x="20041" y="13256"/>
                  </a:cubicBezTo>
                  <a:cubicBezTo>
                    <a:pt x="19950" y="13250"/>
                    <a:pt x="19855" y="13248"/>
                    <a:pt x="19758" y="13248"/>
                  </a:cubicBezTo>
                  <a:cubicBezTo>
                    <a:pt x="17978" y="13248"/>
                    <a:pt x="15247" y="14083"/>
                    <a:pt x="13675" y="15654"/>
                  </a:cubicBezTo>
                  <a:cubicBezTo>
                    <a:pt x="11377" y="17952"/>
                    <a:pt x="11613" y="24475"/>
                    <a:pt x="11900" y="27762"/>
                  </a:cubicBezTo>
                  <a:cubicBezTo>
                    <a:pt x="11978" y="28661"/>
                    <a:pt x="11253" y="29389"/>
                    <a:pt x="10353" y="29389"/>
                  </a:cubicBezTo>
                  <a:cubicBezTo>
                    <a:pt x="10348" y="29389"/>
                    <a:pt x="10342" y="29389"/>
                    <a:pt x="10337" y="29389"/>
                  </a:cubicBezTo>
                  <a:cubicBezTo>
                    <a:pt x="10321" y="29389"/>
                    <a:pt x="10305" y="29389"/>
                    <a:pt x="10290" y="29389"/>
                  </a:cubicBezTo>
                  <a:cubicBezTo>
                    <a:pt x="7014" y="29389"/>
                    <a:pt x="5867" y="32831"/>
                    <a:pt x="5867" y="32831"/>
                  </a:cubicBezTo>
                  <a:cubicBezTo>
                    <a:pt x="0" y="46025"/>
                    <a:pt x="25796" y="59222"/>
                    <a:pt x="28975" y="60786"/>
                  </a:cubicBezTo>
                  <a:cubicBezTo>
                    <a:pt x="29180" y="60888"/>
                    <a:pt x="29407" y="60940"/>
                    <a:pt x="29640" y="60940"/>
                  </a:cubicBezTo>
                  <a:cubicBezTo>
                    <a:pt x="29870" y="60940"/>
                    <a:pt x="30099" y="60888"/>
                    <a:pt x="30305" y="60786"/>
                  </a:cubicBezTo>
                  <a:cubicBezTo>
                    <a:pt x="33480" y="59222"/>
                    <a:pt x="59276" y="46025"/>
                    <a:pt x="53412" y="32831"/>
                  </a:cubicBezTo>
                  <a:cubicBezTo>
                    <a:pt x="53412" y="32831"/>
                    <a:pt x="52264" y="29389"/>
                    <a:pt x="48986" y="29389"/>
                  </a:cubicBezTo>
                  <a:cubicBezTo>
                    <a:pt x="48972" y="29389"/>
                    <a:pt x="48957" y="29389"/>
                    <a:pt x="48943" y="29389"/>
                  </a:cubicBezTo>
                  <a:cubicBezTo>
                    <a:pt x="48937" y="29389"/>
                    <a:pt x="48932" y="29389"/>
                    <a:pt x="48926" y="29389"/>
                  </a:cubicBezTo>
                  <a:cubicBezTo>
                    <a:pt x="48027" y="29389"/>
                    <a:pt x="47301" y="28661"/>
                    <a:pt x="47379" y="27762"/>
                  </a:cubicBezTo>
                  <a:cubicBezTo>
                    <a:pt x="47664" y="24475"/>
                    <a:pt x="47903" y="17952"/>
                    <a:pt x="45604" y="15654"/>
                  </a:cubicBezTo>
                  <a:cubicBezTo>
                    <a:pt x="44033" y="14083"/>
                    <a:pt x="41301" y="13248"/>
                    <a:pt x="39519" y="13248"/>
                  </a:cubicBezTo>
                  <a:cubicBezTo>
                    <a:pt x="39422" y="13248"/>
                    <a:pt x="39327" y="13250"/>
                    <a:pt x="39235" y="13256"/>
                  </a:cubicBezTo>
                  <a:cubicBezTo>
                    <a:pt x="39207" y="13257"/>
                    <a:pt x="39179" y="13258"/>
                    <a:pt x="39152" y="13258"/>
                  </a:cubicBezTo>
                  <a:cubicBezTo>
                    <a:pt x="38387" y="13258"/>
                    <a:pt x="37745" y="12662"/>
                    <a:pt x="37672" y="11889"/>
                  </a:cubicBezTo>
                  <a:cubicBezTo>
                    <a:pt x="37327" y="8223"/>
                    <a:pt x="36036" y="1174"/>
                    <a:pt x="31179" y="173"/>
                  </a:cubicBezTo>
                  <a:cubicBezTo>
                    <a:pt x="30673" y="58"/>
                    <a:pt x="30156" y="1"/>
                    <a:pt x="29640" y="1"/>
                  </a:cubicBezTo>
                  <a:close/>
                </a:path>
              </a:pathLst>
            </a:custGeom>
            <a:solidFill>
              <a:srgbClr val="FFC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23;p22">
              <a:extLst>
                <a:ext uri="{FF2B5EF4-FFF2-40B4-BE49-F238E27FC236}">
                  <a16:creationId xmlns:a16="http://schemas.microsoft.com/office/drawing/2014/main" id="{578658A6-2949-375A-0667-0D700BB12F99}"/>
                </a:ext>
              </a:extLst>
            </p:cNvPr>
            <p:cNvSpPr/>
            <p:nvPr/>
          </p:nvSpPr>
          <p:spPr>
            <a:xfrm>
              <a:off x="6112475" y="4051230"/>
              <a:ext cx="410248" cy="1367653"/>
            </a:xfrm>
            <a:custGeom>
              <a:avLst/>
              <a:gdLst/>
              <a:ahLst/>
              <a:cxnLst/>
              <a:rect l="l" t="t" r="r" b="b"/>
              <a:pathLst>
                <a:path w="17332" h="57780" extrusionOk="0">
                  <a:moveTo>
                    <a:pt x="8670" y="1"/>
                  </a:moveTo>
                  <a:cubicBezTo>
                    <a:pt x="8241" y="1"/>
                    <a:pt x="7896" y="351"/>
                    <a:pt x="7908" y="781"/>
                  </a:cubicBezTo>
                  <a:lnTo>
                    <a:pt x="7908" y="23658"/>
                  </a:lnTo>
                  <a:lnTo>
                    <a:pt x="1449" y="15907"/>
                  </a:lnTo>
                  <a:cubicBezTo>
                    <a:pt x="1297" y="15722"/>
                    <a:pt x="1077" y="15626"/>
                    <a:pt x="855" y="15626"/>
                  </a:cubicBezTo>
                  <a:cubicBezTo>
                    <a:pt x="682" y="15626"/>
                    <a:pt x="509" y="15684"/>
                    <a:pt x="366" y="15802"/>
                  </a:cubicBezTo>
                  <a:cubicBezTo>
                    <a:pt x="39" y="16074"/>
                    <a:pt x="0" y="16561"/>
                    <a:pt x="275" y="16884"/>
                  </a:cubicBezTo>
                  <a:lnTo>
                    <a:pt x="7908" y="26041"/>
                  </a:lnTo>
                  <a:lnTo>
                    <a:pt x="7908" y="56999"/>
                  </a:lnTo>
                  <a:cubicBezTo>
                    <a:pt x="7896" y="57426"/>
                    <a:pt x="8241" y="57779"/>
                    <a:pt x="8670" y="57779"/>
                  </a:cubicBezTo>
                  <a:cubicBezTo>
                    <a:pt x="9097" y="57779"/>
                    <a:pt x="9441" y="57426"/>
                    <a:pt x="9432" y="56999"/>
                  </a:cubicBezTo>
                  <a:lnTo>
                    <a:pt x="9432" y="19440"/>
                  </a:lnTo>
                  <a:lnTo>
                    <a:pt x="17053" y="10651"/>
                  </a:lnTo>
                  <a:cubicBezTo>
                    <a:pt x="17331" y="10334"/>
                    <a:pt x="17295" y="9853"/>
                    <a:pt x="16978" y="9575"/>
                  </a:cubicBezTo>
                  <a:cubicBezTo>
                    <a:pt x="16833" y="9450"/>
                    <a:pt x="16655" y="9389"/>
                    <a:pt x="16477" y="9389"/>
                  </a:cubicBezTo>
                  <a:cubicBezTo>
                    <a:pt x="16264" y="9389"/>
                    <a:pt x="16051" y="9477"/>
                    <a:pt x="15901" y="9651"/>
                  </a:cubicBezTo>
                  <a:lnTo>
                    <a:pt x="9432" y="17111"/>
                  </a:lnTo>
                  <a:lnTo>
                    <a:pt x="9432" y="781"/>
                  </a:lnTo>
                  <a:cubicBezTo>
                    <a:pt x="9441" y="351"/>
                    <a:pt x="9097" y="1"/>
                    <a:pt x="8670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728;p22">
            <a:extLst>
              <a:ext uri="{FF2B5EF4-FFF2-40B4-BE49-F238E27FC236}">
                <a16:creationId xmlns:a16="http://schemas.microsoft.com/office/drawing/2014/main" id="{2339C65B-B56A-DD41-46E3-63B8BCD0CDB5}"/>
              </a:ext>
            </a:extLst>
          </p:cNvPr>
          <p:cNvGrpSpPr/>
          <p:nvPr/>
        </p:nvGrpSpPr>
        <p:grpSpPr>
          <a:xfrm>
            <a:off x="167392" y="4281218"/>
            <a:ext cx="679100" cy="901222"/>
            <a:chOff x="1231043" y="3326737"/>
            <a:chExt cx="1851853" cy="2457564"/>
          </a:xfrm>
        </p:grpSpPr>
        <p:sp>
          <p:nvSpPr>
            <p:cNvPr id="41" name="Google Shape;729;p22">
              <a:extLst>
                <a:ext uri="{FF2B5EF4-FFF2-40B4-BE49-F238E27FC236}">
                  <a16:creationId xmlns:a16="http://schemas.microsoft.com/office/drawing/2014/main" id="{C1F1E21C-ED98-1756-DE16-0502E95908DA}"/>
                </a:ext>
              </a:extLst>
            </p:cNvPr>
            <p:cNvSpPr/>
            <p:nvPr/>
          </p:nvSpPr>
          <p:spPr>
            <a:xfrm>
              <a:off x="1231043" y="3326737"/>
              <a:ext cx="1851853" cy="1904112"/>
            </a:xfrm>
            <a:custGeom>
              <a:avLst/>
              <a:gdLst/>
              <a:ahLst/>
              <a:cxnLst/>
              <a:rect l="l" t="t" r="r" b="b"/>
              <a:pathLst>
                <a:path w="86748" h="89196" extrusionOk="0">
                  <a:moveTo>
                    <a:pt x="43054" y="1"/>
                  </a:moveTo>
                  <a:cubicBezTo>
                    <a:pt x="42402" y="1"/>
                    <a:pt x="41751" y="88"/>
                    <a:pt x="41123" y="262"/>
                  </a:cubicBezTo>
                  <a:cubicBezTo>
                    <a:pt x="34016" y="1728"/>
                    <a:pt x="32123" y="12041"/>
                    <a:pt x="31621" y="17405"/>
                  </a:cubicBezTo>
                  <a:cubicBezTo>
                    <a:pt x="31513" y="18538"/>
                    <a:pt x="30574" y="19411"/>
                    <a:pt x="29452" y="19411"/>
                  </a:cubicBezTo>
                  <a:cubicBezTo>
                    <a:pt x="29411" y="19411"/>
                    <a:pt x="29370" y="19410"/>
                    <a:pt x="29329" y="19407"/>
                  </a:cubicBezTo>
                  <a:cubicBezTo>
                    <a:pt x="29192" y="19400"/>
                    <a:pt x="29051" y="19396"/>
                    <a:pt x="28905" y="19396"/>
                  </a:cubicBezTo>
                  <a:cubicBezTo>
                    <a:pt x="26301" y="19396"/>
                    <a:pt x="22308" y="20621"/>
                    <a:pt x="20011" y="22918"/>
                  </a:cubicBezTo>
                  <a:cubicBezTo>
                    <a:pt x="16648" y="26278"/>
                    <a:pt x="16996" y="35825"/>
                    <a:pt x="17414" y="40637"/>
                  </a:cubicBezTo>
                  <a:cubicBezTo>
                    <a:pt x="17531" y="41954"/>
                    <a:pt x="16467" y="43020"/>
                    <a:pt x="15150" y="43020"/>
                  </a:cubicBezTo>
                  <a:cubicBezTo>
                    <a:pt x="15142" y="43020"/>
                    <a:pt x="15135" y="43020"/>
                    <a:pt x="15127" y="43020"/>
                  </a:cubicBezTo>
                  <a:cubicBezTo>
                    <a:pt x="15104" y="43020"/>
                    <a:pt x="15081" y="43019"/>
                    <a:pt x="15059" y="43019"/>
                  </a:cubicBezTo>
                  <a:cubicBezTo>
                    <a:pt x="10264" y="43019"/>
                    <a:pt x="8583" y="48058"/>
                    <a:pt x="8583" y="48058"/>
                  </a:cubicBezTo>
                  <a:cubicBezTo>
                    <a:pt x="1" y="67367"/>
                    <a:pt x="37751" y="86679"/>
                    <a:pt x="42399" y="88968"/>
                  </a:cubicBezTo>
                  <a:cubicBezTo>
                    <a:pt x="42704" y="89116"/>
                    <a:pt x="43037" y="89195"/>
                    <a:pt x="43376" y="89195"/>
                  </a:cubicBezTo>
                  <a:cubicBezTo>
                    <a:pt x="43714" y="89195"/>
                    <a:pt x="44047" y="89116"/>
                    <a:pt x="44349" y="88968"/>
                  </a:cubicBezTo>
                  <a:cubicBezTo>
                    <a:pt x="48998" y="86679"/>
                    <a:pt x="86748" y="67367"/>
                    <a:pt x="78165" y="48058"/>
                  </a:cubicBezTo>
                  <a:cubicBezTo>
                    <a:pt x="78165" y="48058"/>
                    <a:pt x="76488" y="43019"/>
                    <a:pt x="71693" y="43019"/>
                  </a:cubicBezTo>
                  <a:cubicBezTo>
                    <a:pt x="71670" y="43019"/>
                    <a:pt x="71647" y="43020"/>
                    <a:pt x="71624" y="43020"/>
                  </a:cubicBezTo>
                  <a:cubicBezTo>
                    <a:pt x="71617" y="43020"/>
                    <a:pt x="71609" y="43020"/>
                    <a:pt x="71602" y="43020"/>
                  </a:cubicBezTo>
                  <a:cubicBezTo>
                    <a:pt x="70282" y="43020"/>
                    <a:pt x="69224" y="41954"/>
                    <a:pt x="69335" y="40637"/>
                  </a:cubicBezTo>
                  <a:cubicBezTo>
                    <a:pt x="69755" y="35825"/>
                    <a:pt x="70103" y="26278"/>
                    <a:pt x="66740" y="22918"/>
                  </a:cubicBezTo>
                  <a:cubicBezTo>
                    <a:pt x="64443" y="20621"/>
                    <a:pt x="60448" y="19396"/>
                    <a:pt x="57843" y="19396"/>
                  </a:cubicBezTo>
                  <a:cubicBezTo>
                    <a:pt x="57697" y="19396"/>
                    <a:pt x="57556" y="19400"/>
                    <a:pt x="57420" y="19407"/>
                  </a:cubicBezTo>
                  <a:cubicBezTo>
                    <a:pt x="57379" y="19410"/>
                    <a:pt x="57338" y="19411"/>
                    <a:pt x="57297" y="19411"/>
                  </a:cubicBezTo>
                  <a:cubicBezTo>
                    <a:pt x="56174" y="19411"/>
                    <a:pt x="55236" y="18535"/>
                    <a:pt x="55130" y="17405"/>
                  </a:cubicBezTo>
                  <a:cubicBezTo>
                    <a:pt x="54625" y="12041"/>
                    <a:pt x="52735" y="1728"/>
                    <a:pt x="45629" y="262"/>
                  </a:cubicBezTo>
                  <a:cubicBezTo>
                    <a:pt x="44997" y="88"/>
                    <a:pt x="44348" y="1"/>
                    <a:pt x="43697" y="1"/>
                  </a:cubicBezTo>
                  <a:cubicBezTo>
                    <a:pt x="43590" y="1"/>
                    <a:pt x="43483" y="3"/>
                    <a:pt x="43376" y="8"/>
                  </a:cubicBezTo>
                  <a:cubicBezTo>
                    <a:pt x="43269" y="3"/>
                    <a:pt x="43162" y="1"/>
                    <a:pt x="43054" y="1"/>
                  </a:cubicBezTo>
                  <a:close/>
                </a:path>
              </a:pathLst>
            </a:custGeom>
            <a:solidFill>
              <a:srgbClr val="FFC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30;p22">
              <a:extLst>
                <a:ext uri="{FF2B5EF4-FFF2-40B4-BE49-F238E27FC236}">
                  <a16:creationId xmlns:a16="http://schemas.microsoft.com/office/drawing/2014/main" id="{02AA1804-03FA-2FA1-8DDB-1B63BDF8383A}"/>
                </a:ext>
              </a:extLst>
            </p:cNvPr>
            <p:cNvSpPr/>
            <p:nvPr/>
          </p:nvSpPr>
          <p:spPr>
            <a:xfrm>
              <a:off x="1899813" y="3980288"/>
              <a:ext cx="541266" cy="1804013"/>
            </a:xfrm>
            <a:custGeom>
              <a:avLst/>
              <a:gdLst/>
              <a:ahLst/>
              <a:cxnLst/>
              <a:rect l="l" t="t" r="r" b="b"/>
              <a:pathLst>
                <a:path w="25355" h="84507" extrusionOk="0">
                  <a:moveTo>
                    <a:pt x="12681" y="1"/>
                  </a:moveTo>
                  <a:cubicBezTo>
                    <a:pt x="12064" y="1"/>
                    <a:pt x="11565" y="500"/>
                    <a:pt x="11565" y="1117"/>
                  </a:cubicBezTo>
                  <a:lnTo>
                    <a:pt x="11565" y="34600"/>
                  </a:lnTo>
                  <a:lnTo>
                    <a:pt x="2111" y="23256"/>
                  </a:lnTo>
                  <a:cubicBezTo>
                    <a:pt x="1890" y="22990"/>
                    <a:pt x="1571" y="22854"/>
                    <a:pt x="1251" y="22854"/>
                  </a:cubicBezTo>
                  <a:cubicBezTo>
                    <a:pt x="999" y="22854"/>
                    <a:pt x="746" y="22938"/>
                    <a:pt x="539" y="23111"/>
                  </a:cubicBezTo>
                  <a:cubicBezTo>
                    <a:pt x="64" y="23507"/>
                    <a:pt x="1" y="24212"/>
                    <a:pt x="397" y="24687"/>
                  </a:cubicBezTo>
                  <a:lnTo>
                    <a:pt x="11565" y="38087"/>
                  </a:lnTo>
                  <a:lnTo>
                    <a:pt x="11565" y="83391"/>
                  </a:lnTo>
                  <a:cubicBezTo>
                    <a:pt x="11565" y="84008"/>
                    <a:pt x="12064" y="84507"/>
                    <a:pt x="12681" y="84507"/>
                  </a:cubicBezTo>
                  <a:cubicBezTo>
                    <a:pt x="13295" y="84507"/>
                    <a:pt x="13797" y="84008"/>
                    <a:pt x="13797" y="83391"/>
                  </a:cubicBezTo>
                  <a:lnTo>
                    <a:pt x="13797" y="28419"/>
                  </a:lnTo>
                  <a:lnTo>
                    <a:pt x="24950" y="15560"/>
                  </a:lnTo>
                  <a:cubicBezTo>
                    <a:pt x="25355" y="15094"/>
                    <a:pt x="25303" y="14390"/>
                    <a:pt x="24838" y="13984"/>
                  </a:cubicBezTo>
                  <a:cubicBezTo>
                    <a:pt x="24627" y="13801"/>
                    <a:pt x="24367" y="13711"/>
                    <a:pt x="24109" y="13711"/>
                  </a:cubicBezTo>
                  <a:cubicBezTo>
                    <a:pt x="23796" y="13711"/>
                    <a:pt x="23485" y="13843"/>
                    <a:pt x="23265" y="14099"/>
                  </a:cubicBezTo>
                  <a:lnTo>
                    <a:pt x="13797" y="25013"/>
                  </a:lnTo>
                  <a:lnTo>
                    <a:pt x="13797" y="1117"/>
                  </a:lnTo>
                  <a:cubicBezTo>
                    <a:pt x="13797" y="500"/>
                    <a:pt x="13298" y="1"/>
                    <a:pt x="12681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7494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Des Engagements communs</a:t>
            </a:r>
          </a:p>
        </p:txBody>
      </p:sp>
      <p:sp>
        <p:nvSpPr>
          <p:cNvPr id="103" name="Google Shape;1200;p32">
            <a:extLst>
              <a:ext uri="{FF2B5EF4-FFF2-40B4-BE49-F238E27FC236}">
                <a16:creationId xmlns:a16="http://schemas.microsoft.com/office/drawing/2014/main" id="{D4B4072E-9EC8-D0E5-3F07-80495C267ABC}"/>
              </a:ext>
            </a:extLst>
          </p:cNvPr>
          <p:cNvSpPr txBox="1"/>
          <p:nvPr/>
        </p:nvSpPr>
        <p:spPr>
          <a:xfrm>
            <a:off x="506278" y="2972005"/>
            <a:ext cx="291346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Extinction ou Abaissement</a:t>
            </a:r>
          </a:p>
          <a:p>
            <a:pPr lvl="0"/>
            <a:r>
              <a:rPr lang="fr-FR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Rénovation du parc en LED</a:t>
            </a:r>
          </a:p>
          <a:p>
            <a:pPr lvl="0"/>
            <a:r>
              <a:rPr lang="fr-FR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Mise en place de Contrat de Performance </a:t>
            </a:r>
            <a:r>
              <a:rPr lang="fr-FR" sz="1600" dirty="0" err="1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Énergetique</a:t>
            </a:r>
            <a:endParaRPr lang="fr-FR" sz="1600" dirty="0">
              <a:solidFill>
                <a:srgbClr val="434343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4" name="Google Shape;1201;p32">
            <a:extLst>
              <a:ext uri="{FF2B5EF4-FFF2-40B4-BE49-F238E27FC236}">
                <a16:creationId xmlns:a16="http://schemas.microsoft.com/office/drawing/2014/main" id="{AF5FB680-2310-0414-B47C-9C0E7468DB0C}"/>
              </a:ext>
            </a:extLst>
          </p:cNvPr>
          <p:cNvSpPr txBox="1"/>
          <p:nvPr/>
        </p:nvSpPr>
        <p:spPr>
          <a:xfrm>
            <a:off x="5987424" y="1810840"/>
            <a:ext cx="304265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Nommer un référent par bâtiment/commune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Former ces agents aux éco gestes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(par NM)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Sensibiliser / Informer au quotidien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Evaluer/suivre/partager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434343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5" name="Google Shape;1203;p32">
            <a:extLst>
              <a:ext uri="{FF2B5EF4-FFF2-40B4-BE49-F238E27FC236}">
                <a16:creationId xmlns:a16="http://schemas.microsoft.com/office/drawing/2014/main" id="{317CAF71-8D55-B75F-A7E9-87A0F18DC59D}"/>
              </a:ext>
            </a:extLst>
          </p:cNvPr>
          <p:cNvSpPr txBox="1"/>
          <p:nvPr/>
        </p:nvSpPr>
        <p:spPr>
          <a:xfrm>
            <a:off x="505040" y="1295237"/>
            <a:ext cx="3220864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Entretenir les équipements</a:t>
            </a:r>
          </a:p>
          <a:p>
            <a:pPr lvl="0"/>
            <a:r>
              <a:rPr lang="fr-FR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Isoler les réseaux</a:t>
            </a:r>
          </a:p>
          <a:p>
            <a:pPr lvl="0"/>
            <a:r>
              <a:rPr lang="fr-FR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Visite début de saison</a:t>
            </a:r>
          </a:p>
          <a:p>
            <a:pPr lvl="0"/>
            <a:r>
              <a:rPr lang="fr-FR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Mise en place d’un CPE</a:t>
            </a:r>
          </a:p>
        </p:txBody>
      </p:sp>
      <p:sp>
        <p:nvSpPr>
          <p:cNvPr id="106" name="Google Shape;1206;p32">
            <a:extLst>
              <a:ext uri="{FF2B5EF4-FFF2-40B4-BE49-F238E27FC236}">
                <a16:creationId xmlns:a16="http://schemas.microsoft.com/office/drawing/2014/main" id="{8F437DC7-58ED-5FDF-9928-043555176B9D}"/>
              </a:ext>
            </a:extLst>
          </p:cNvPr>
          <p:cNvSpPr txBox="1"/>
          <p:nvPr/>
        </p:nvSpPr>
        <p:spPr>
          <a:xfrm>
            <a:off x="5737208" y="1360321"/>
            <a:ext cx="32572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6 – Référents Sobriété</a:t>
            </a:r>
            <a:endParaRPr sz="1800" dirty="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7" name="Google Shape;1208;p32">
            <a:extLst>
              <a:ext uri="{FF2B5EF4-FFF2-40B4-BE49-F238E27FC236}">
                <a16:creationId xmlns:a16="http://schemas.microsoft.com/office/drawing/2014/main" id="{9224C46B-938C-ACB6-556F-BB87A51C874F}"/>
              </a:ext>
            </a:extLst>
          </p:cNvPr>
          <p:cNvSpPr txBox="1"/>
          <p:nvPr/>
        </p:nvSpPr>
        <p:spPr>
          <a:xfrm>
            <a:off x="412639" y="900725"/>
            <a:ext cx="385942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5 – Entretien Chauffage-Clim</a:t>
            </a:r>
            <a:endParaRPr sz="1800" dirty="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1" name="Google Shape;1208;p32">
            <a:extLst>
              <a:ext uri="{FF2B5EF4-FFF2-40B4-BE49-F238E27FC236}">
                <a16:creationId xmlns:a16="http://schemas.microsoft.com/office/drawing/2014/main" id="{3F089798-1257-C3C9-4C7A-ED6861CE3868}"/>
              </a:ext>
            </a:extLst>
          </p:cNvPr>
          <p:cNvSpPr txBox="1"/>
          <p:nvPr/>
        </p:nvSpPr>
        <p:spPr>
          <a:xfrm>
            <a:off x="6005779" y="3377737"/>
            <a:ext cx="2115361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8 – Eau</a:t>
            </a:r>
            <a:endParaRPr sz="1800" dirty="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2" name="Google Shape;1201;p32">
            <a:extLst>
              <a:ext uri="{FF2B5EF4-FFF2-40B4-BE49-F238E27FC236}">
                <a16:creationId xmlns:a16="http://schemas.microsoft.com/office/drawing/2014/main" id="{F73551E4-4024-4163-FD3B-45D8EE58FB3A}"/>
              </a:ext>
            </a:extLst>
          </p:cNvPr>
          <p:cNvSpPr txBox="1"/>
          <p:nvPr/>
        </p:nvSpPr>
        <p:spPr>
          <a:xfrm>
            <a:off x="6007280" y="3764478"/>
            <a:ext cx="2464849" cy="639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Suppression eau chaude lave main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Dispositif hydro-économes</a:t>
            </a:r>
            <a:endParaRPr sz="1600" dirty="0">
              <a:solidFill>
                <a:srgbClr val="434343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7" name="Google Shape;1206;p32">
            <a:extLst>
              <a:ext uri="{FF2B5EF4-FFF2-40B4-BE49-F238E27FC236}">
                <a16:creationId xmlns:a16="http://schemas.microsoft.com/office/drawing/2014/main" id="{E5BD199D-16F1-E78F-B61C-C0FF10009E09}"/>
              </a:ext>
            </a:extLst>
          </p:cNvPr>
          <p:cNvSpPr txBox="1"/>
          <p:nvPr/>
        </p:nvSpPr>
        <p:spPr>
          <a:xfrm>
            <a:off x="385300" y="2581945"/>
            <a:ext cx="32572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7 – Éclairage public</a:t>
            </a:r>
            <a:endParaRPr sz="1800" dirty="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" name="Google Shape;699;p22">
            <a:extLst>
              <a:ext uri="{FF2B5EF4-FFF2-40B4-BE49-F238E27FC236}">
                <a16:creationId xmlns:a16="http://schemas.microsoft.com/office/drawing/2014/main" id="{CC015062-CC9F-8C34-8705-2FE254F84F93}"/>
              </a:ext>
            </a:extLst>
          </p:cNvPr>
          <p:cNvSpPr/>
          <p:nvPr/>
        </p:nvSpPr>
        <p:spPr>
          <a:xfrm>
            <a:off x="1423929" y="4915697"/>
            <a:ext cx="313262" cy="223188"/>
          </a:xfrm>
          <a:custGeom>
            <a:avLst/>
            <a:gdLst/>
            <a:ahLst/>
            <a:cxnLst/>
            <a:rect l="l" t="t" r="r" b="b"/>
            <a:pathLst>
              <a:path w="40016" h="28510" extrusionOk="0">
                <a:moveTo>
                  <a:pt x="17075" y="1"/>
                </a:moveTo>
                <a:cubicBezTo>
                  <a:pt x="16745" y="1"/>
                  <a:pt x="16414" y="16"/>
                  <a:pt x="16083" y="47"/>
                </a:cubicBezTo>
                <a:cubicBezTo>
                  <a:pt x="11480" y="461"/>
                  <a:pt x="7818" y="3709"/>
                  <a:pt x="6651" y="7912"/>
                </a:cubicBezTo>
                <a:cubicBezTo>
                  <a:pt x="6442" y="8678"/>
                  <a:pt x="5780" y="9234"/>
                  <a:pt x="4990" y="9310"/>
                </a:cubicBezTo>
                <a:cubicBezTo>
                  <a:pt x="4691" y="9340"/>
                  <a:pt x="4395" y="9394"/>
                  <a:pt x="4104" y="9473"/>
                </a:cubicBezTo>
                <a:cubicBezTo>
                  <a:pt x="1821" y="10090"/>
                  <a:pt x="158" y="12164"/>
                  <a:pt x="64" y="14526"/>
                </a:cubicBezTo>
                <a:cubicBezTo>
                  <a:pt x="1" y="15978"/>
                  <a:pt x="518" y="17396"/>
                  <a:pt x="1501" y="18467"/>
                </a:cubicBezTo>
                <a:cubicBezTo>
                  <a:pt x="2075" y="19093"/>
                  <a:pt x="2320" y="19942"/>
                  <a:pt x="2124" y="20765"/>
                </a:cubicBezTo>
                <a:cubicBezTo>
                  <a:pt x="1761" y="22307"/>
                  <a:pt x="1703" y="23910"/>
                  <a:pt x="1960" y="25477"/>
                </a:cubicBezTo>
                <a:cubicBezTo>
                  <a:pt x="2130" y="26526"/>
                  <a:pt x="2444" y="27545"/>
                  <a:pt x="2889" y="28510"/>
                </a:cubicBezTo>
                <a:lnTo>
                  <a:pt x="38186" y="28510"/>
                </a:lnTo>
                <a:cubicBezTo>
                  <a:pt x="39390" y="26577"/>
                  <a:pt x="40016" y="24270"/>
                  <a:pt x="39798" y="21866"/>
                </a:cubicBezTo>
                <a:cubicBezTo>
                  <a:pt x="39632" y="20000"/>
                  <a:pt x="38982" y="18207"/>
                  <a:pt x="37911" y="16667"/>
                </a:cubicBezTo>
                <a:cubicBezTo>
                  <a:pt x="37279" y="15754"/>
                  <a:pt x="37037" y="14629"/>
                  <a:pt x="37237" y="13537"/>
                </a:cubicBezTo>
                <a:cubicBezTo>
                  <a:pt x="37427" y="12470"/>
                  <a:pt x="37418" y="11375"/>
                  <a:pt x="37213" y="10308"/>
                </a:cubicBezTo>
                <a:cubicBezTo>
                  <a:pt x="36435" y="6249"/>
                  <a:pt x="32837" y="3243"/>
                  <a:pt x="28709" y="3192"/>
                </a:cubicBezTo>
                <a:cubicBezTo>
                  <a:pt x="28670" y="3191"/>
                  <a:pt x="28632" y="3191"/>
                  <a:pt x="28594" y="3191"/>
                </a:cubicBezTo>
                <a:cubicBezTo>
                  <a:pt x="27916" y="3191"/>
                  <a:pt x="27244" y="3267"/>
                  <a:pt x="26586" y="3422"/>
                </a:cubicBezTo>
                <a:cubicBezTo>
                  <a:pt x="26407" y="3463"/>
                  <a:pt x="26227" y="3482"/>
                  <a:pt x="26048" y="3482"/>
                </a:cubicBezTo>
                <a:cubicBezTo>
                  <a:pt x="25408" y="3482"/>
                  <a:pt x="24786" y="3229"/>
                  <a:pt x="24296" y="2790"/>
                </a:cubicBezTo>
                <a:cubicBezTo>
                  <a:pt x="22311" y="987"/>
                  <a:pt x="19732" y="1"/>
                  <a:pt x="17075" y="1"/>
                </a:cubicBezTo>
                <a:close/>
              </a:path>
            </a:pathLst>
          </a:cu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700;p22">
            <a:extLst>
              <a:ext uri="{FF2B5EF4-FFF2-40B4-BE49-F238E27FC236}">
                <a16:creationId xmlns:a16="http://schemas.microsoft.com/office/drawing/2014/main" id="{E25E3BD6-4EFA-B57E-5636-E01095D6510D}"/>
              </a:ext>
            </a:extLst>
          </p:cNvPr>
          <p:cNvSpPr/>
          <p:nvPr/>
        </p:nvSpPr>
        <p:spPr>
          <a:xfrm>
            <a:off x="273435" y="4995985"/>
            <a:ext cx="211731" cy="150850"/>
          </a:xfrm>
          <a:custGeom>
            <a:avLst/>
            <a:gdLst/>
            <a:ahLst/>
            <a:cxnLst/>
            <a:rect l="l" t="t" r="r" b="b"/>
            <a:pathLst>
              <a:path w="40019" h="28512" extrusionOk="0">
                <a:moveTo>
                  <a:pt x="17066" y="1"/>
                </a:moveTo>
                <a:cubicBezTo>
                  <a:pt x="16739" y="1"/>
                  <a:pt x="16411" y="16"/>
                  <a:pt x="16083" y="46"/>
                </a:cubicBezTo>
                <a:cubicBezTo>
                  <a:pt x="11480" y="463"/>
                  <a:pt x="7818" y="3708"/>
                  <a:pt x="6651" y="7911"/>
                </a:cubicBezTo>
                <a:cubicBezTo>
                  <a:pt x="6442" y="8677"/>
                  <a:pt x="5780" y="9233"/>
                  <a:pt x="4990" y="9312"/>
                </a:cubicBezTo>
                <a:cubicBezTo>
                  <a:pt x="4691" y="9342"/>
                  <a:pt x="4395" y="9396"/>
                  <a:pt x="4104" y="9475"/>
                </a:cubicBezTo>
                <a:cubicBezTo>
                  <a:pt x="1821" y="10092"/>
                  <a:pt x="158" y="12163"/>
                  <a:pt x="64" y="14528"/>
                </a:cubicBezTo>
                <a:cubicBezTo>
                  <a:pt x="1" y="15980"/>
                  <a:pt x="518" y="17395"/>
                  <a:pt x="1500" y="18469"/>
                </a:cubicBezTo>
                <a:cubicBezTo>
                  <a:pt x="2075" y="19092"/>
                  <a:pt x="2320" y="19941"/>
                  <a:pt x="2126" y="20764"/>
                </a:cubicBezTo>
                <a:cubicBezTo>
                  <a:pt x="1761" y="22309"/>
                  <a:pt x="1703" y="23909"/>
                  <a:pt x="1960" y="25476"/>
                </a:cubicBezTo>
                <a:cubicBezTo>
                  <a:pt x="2133" y="26525"/>
                  <a:pt x="2444" y="27547"/>
                  <a:pt x="2889" y="28512"/>
                </a:cubicBezTo>
                <a:lnTo>
                  <a:pt x="38189" y="28512"/>
                </a:lnTo>
                <a:cubicBezTo>
                  <a:pt x="39393" y="26579"/>
                  <a:pt x="40019" y="24272"/>
                  <a:pt x="39798" y="21868"/>
                </a:cubicBezTo>
                <a:cubicBezTo>
                  <a:pt x="39632" y="20002"/>
                  <a:pt x="38982" y="18209"/>
                  <a:pt x="37914" y="16669"/>
                </a:cubicBezTo>
                <a:cubicBezTo>
                  <a:pt x="37282" y="15756"/>
                  <a:pt x="37040" y="14631"/>
                  <a:pt x="37240" y="13539"/>
                </a:cubicBezTo>
                <a:cubicBezTo>
                  <a:pt x="37430" y="12472"/>
                  <a:pt x="37421" y="11377"/>
                  <a:pt x="37215" y="10310"/>
                </a:cubicBezTo>
                <a:cubicBezTo>
                  <a:pt x="36438" y="6251"/>
                  <a:pt x="32840" y="3245"/>
                  <a:pt x="28709" y="3194"/>
                </a:cubicBezTo>
                <a:cubicBezTo>
                  <a:pt x="28670" y="3193"/>
                  <a:pt x="28632" y="3193"/>
                  <a:pt x="28594" y="3193"/>
                </a:cubicBezTo>
                <a:cubicBezTo>
                  <a:pt x="27918" y="3193"/>
                  <a:pt x="27244" y="3269"/>
                  <a:pt x="26586" y="3421"/>
                </a:cubicBezTo>
                <a:cubicBezTo>
                  <a:pt x="26406" y="3462"/>
                  <a:pt x="26225" y="3482"/>
                  <a:pt x="26045" y="3482"/>
                </a:cubicBezTo>
                <a:cubicBezTo>
                  <a:pt x="25406" y="3482"/>
                  <a:pt x="24785" y="3228"/>
                  <a:pt x="24296" y="2789"/>
                </a:cubicBezTo>
                <a:cubicBezTo>
                  <a:pt x="22309" y="987"/>
                  <a:pt x="19727" y="1"/>
                  <a:pt x="17066" y="1"/>
                </a:cubicBezTo>
                <a:close/>
              </a:path>
            </a:pathLst>
          </a:cu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701;p22">
            <a:extLst>
              <a:ext uri="{FF2B5EF4-FFF2-40B4-BE49-F238E27FC236}">
                <a16:creationId xmlns:a16="http://schemas.microsoft.com/office/drawing/2014/main" id="{F61676F3-1B9A-CECA-52C3-1AAB896F4503}"/>
              </a:ext>
            </a:extLst>
          </p:cNvPr>
          <p:cNvSpPr/>
          <p:nvPr/>
        </p:nvSpPr>
        <p:spPr>
          <a:xfrm>
            <a:off x="976844" y="4936495"/>
            <a:ext cx="285315" cy="203319"/>
          </a:xfrm>
          <a:custGeom>
            <a:avLst/>
            <a:gdLst/>
            <a:ahLst/>
            <a:cxnLst/>
            <a:rect l="l" t="t" r="r" b="b"/>
            <a:pathLst>
              <a:path w="53927" h="38429" extrusionOk="0">
                <a:moveTo>
                  <a:pt x="22996" y="1"/>
                </a:moveTo>
                <a:cubicBezTo>
                  <a:pt x="22555" y="1"/>
                  <a:pt x="22112" y="21"/>
                  <a:pt x="21668" y="62"/>
                </a:cubicBezTo>
                <a:cubicBezTo>
                  <a:pt x="15469" y="624"/>
                  <a:pt x="10527" y="5000"/>
                  <a:pt x="8958" y="10664"/>
                </a:cubicBezTo>
                <a:cubicBezTo>
                  <a:pt x="8674" y="11699"/>
                  <a:pt x="7781" y="12449"/>
                  <a:pt x="6717" y="12551"/>
                </a:cubicBezTo>
                <a:cubicBezTo>
                  <a:pt x="6315" y="12594"/>
                  <a:pt x="5916" y="12666"/>
                  <a:pt x="5522" y="12772"/>
                </a:cubicBezTo>
                <a:cubicBezTo>
                  <a:pt x="2447" y="13604"/>
                  <a:pt x="203" y="16398"/>
                  <a:pt x="79" y="19582"/>
                </a:cubicBezTo>
                <a:cubicBezTo>
                  <a:pt x="0" y="21660"/>
                  <a:pt x="753" y="23520"/>
                  <a:pt x="2014" y="24893"/>
                </a:cubicBezTo>
                <a:cubicBezTo>
                  <a:pt x="2786" y="25733"/>
                  <a:pt x="3118" y="26877"/>
                  <a:pt x="2855" y="27989"/>
                </a:cubicBezTo>
                <a:cubicBezTo>
                  <a:pt x="2362" y="30070"/>
                  <a:pt x="2287" y="32229"/>
                  <a:pt x="2631" y="34340"/>
                </a:cubicBezTo>
                <a:cubicBezTo>
                  <a:pt x="2861" y="35752"/>
                  <a:pt x="3282" y="37128"/>
                  <a:pt x="3883" y="38429"/>
                </a:cubicBezTo>
                <a:lnTo>
                  <a:pt x="51462" y="38429"/>
                </a:lnTo>
                <a:cubicBezTo>
                  <a:pt x="53083" y="35825"/>
                  <a:pt x="53927" y="32716"/>
                  <a:pt x="53633" y="29474"/>
                </a:cubicBezTo>
                <a:cubicBezTo>
                  <a:pt x="53406" y="26955"/>
                  <a:pt x="52529" y="24542"/>
                  <a:pt x="51090" y="22464"/>
                </a:cubicBezTo>
                <a:cubicBezTo>
                  <a:pt x="50240" y="21237"/>
                  <a:pt x="49914" y="19718"/>
                  <a:pt x="50183" y="18249"/>
                </a:cubicBezTo>
                <a:cubicBezTo>
                  <a:pt x="50440" y="16806"/>
                  <a:pt x="50428" y="15330"/>
                  <a:pt x="50149" y="13897"/>
                </a:cubicBezTo>
                <a:cubicBezTo>
                  <a:pt x="49103" y="8426"/>
                  <a:pt x="44252" y="4374"/>
                  <a:pt x="38685" y="4305"/>
                </a:cubicBezTo>
                <a:cubicBezTo>
                  <a:pt x="38625" y="4304"/>
                  <a:pt x="38564" y="4303"/>
                  <a:pt x="38504" y="4303"/>
                </a:cubicBezTo>
                <a:cubicBezTo>
                  <a:pt x="37600" y="4303"/>
                  <a:pt x="36703" y="4409"/>
                  <a:pt x="35821" y="4613"/>
                </a:cubicBezTo>
                <a:cubicBezTo>
                  <a:pt x="35580" y="4669"/>
                  <a:pt x="35338" y="4695"/>
                  <a:pt x="35097" y="4695"/>
                </a:cubicBezTo>
                <a:cubicBezTo>
                  <a:pt x="34236" y="4695"/>
                  <a:pt x="33396" y="4354"/>
                  <a:pt x="32740" y="3763"/>
                </a:cubicBezTo>
                <a:cubicBezTo>
                  <a:pt x="30060" y="1332"/>
                  <a:pt x="26583" y="1"/>
                  <a:pt x="22996" y="1"/>
                </a:cubicBezTo>
                <a:close/>
              </a:path>
            </a:pathLst>
          </a:custGeom>
          <a:solidFill>
            <a:srgbClr val="F9BF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702;p22">
            <a:extLst>
              <a:ext uri="{FF2B5EF4-FFF2-40B4-BE49-F238E27FC236}">
                <a16:creationId xmlns:a16="http://schemas.microsoft.com/office/drawing/2014/main" id="{AFCAB5DA-887F-DA5B-B9E1-BBF7A0037B42}"/>
              </a:ext>
            </a:extLst>
          </p:cNvPr>
          <p:cNvSpPr/>
          <p:nvPr/>
        </p:nvSpPr>
        <p:spPr>
          <a:xfrm>
            <a:off x="7995097" y="4995565"/>
            <a:ext cx="252087" cy="179626"/>
          </a:xfrm>
          <a:custGeom>
            <a:avLst/>
            <a:gdLst/>
            <a:ahLst/>
            <a:cxnLst/>
            <a:rect l="l" t="t" r="r" b="b"/>
            <a:pathLst>
              <a:path w="29042" h="20694" extrusionOk="0">
                <a:moveTo>
                  <a:pt x="12375" y="1"/>
                </a:moveTo>
                <a:cubicBezTo>
                  <a:pt x="11646" y="1"/>
                  <a:pt x="10911" y="103"/>
                  <a:pt x="10192" y="311"/>
                </a:cubicBezTo>
                <a:cubicBezTo>
                  <a:pt x="7582" y="1070"/>
                  <a:pt x="5553" y="3123"/>
                  <a:pt x="4824" y="5742"/>
                </a:cubicBezTo>
                <a:cubicBezTo>
                  <a:pt x="4673" y="6299"/>
                  <a:pt x="4192" y="6704"/>
                  <a:pt x="3620" y="6758"/>
                </a:cubicBezTo>
                <a:cubicBezTo>
                  <a:pt x="3403" y="6780"/>
                  <a:pt x="3188" y="6822"/>
                  <a:pt x="2976" y="6876"/>
                </a:cubicBezTo>
                <a:cubicBezTo>
                  <a:pt x="1322" y="7324"/>
                  <a:pt x="112" y="8830"/>
                  <a:pt x="46" y="10545"/>
                </a:cubicBezTo>
                <a:cubicBezTo>
                  <a:pt x="0" y="11597"/>
                  <a:pt x="375" y="12628"/>
                  <a:pt x="1089" y="13405"/>
                </a:cubicBezTo>
                <a:cubicBezTo>
                  <a:pt x="1503" y="13859"/>
                  <a:pt x="1682" y="14473"/>
                  <a:pt x="1543" y="15072"/>
                </a:cubicBezTo>
                <a:cubicBezTo>
                  <a:pt x="1277" y="16194"/>
                  <a:pt x="1234" y="17355"/>
                  <a:pt x="1422" y="18492"/>
                </a:cubicBezTo>
                <a:cubicBezTo>
                  <a:pt x="1546" y="19254"/>
                  <a:pt x="1773" y="19995"/>
                  <a:pt x="2096" y="20693"/>
                </a:cubicBezTo>
                <a:lnTo>
                  <a:pt x="27717" y="20693"/>
                </a:lnTo>
                <a:cubicBezTo>
                  <a:pt x="28588" y="19290"/>
                  <a:pt x="29041" y="17618"/>
                  <a:pt x="28884" y="15873"/>
                </a:cubicBezTo>
                <a:cubicBezTo>
                  <a:pt x="28763" y="14515"/>
                  <a:pt x="28291" y="13215"/>
                  <a:pt x="27514" y="12096"/>
                </a:cubicBezTo>
                <a:cubicBezTo>
                  <a:pt x="27057" y="11434"/>
                  <a:pt x="26882" y="10617"/>
                  <a:pt x="27024" y="9825"/>
                </a:cubicBezTo>
                <a:cubicBezTo>
                  <a:pt x="27163" y="9051"/>
                  <a:pt x="27157" y="8255"/>
                  <a:pt x="27009" y="7481"/>
                </a:cubicBezTo>
                <a:cubicBezTo>
                  <a:pt x="26443" y="4539"/>
                  <a:pt x="23834" y="2355"/>
                  <a:pt x="20834" y="2316"/>
                </a:cubicBezTo>
                <a:cubicBezTo>
                  <a:pt x="20808" y="2316"/>
                  <a:pt x="20782" y="2315"/>
                  <a:pt x="20756" y="2315"/>
                </a:cubicBezTo>
                <a:cubicBezTo>
                  <a:pt x="20262" y="2315"/>
                  <a:pt x="19771" y="2370"/>
                  <a:pt x="19291" y="2482"/>
                </a:cubicBezTo>
                <a:cubicBezTo>
                  <a:pt x="19160" y="2513"/>
                  <a:pt x="19028" y="2528"/>
                  <a:pt x="18897" y="2528"/>
                </a:cubicBezTo>
                <a:cubicBezTo>
                  <a:pt x="18435" y="2528"/>
                  <a:pt x="17985" y="2344"/>
                  <a:pt x="17634" y="2026"/>
                </a:cubicBezTo>
                <a:cubicBezTo>
                  <a:pt x="16173" y="705"/>
                  <a:pt x="14292" y="1"/>
                  <a:pt x="12375" y="1"/>
                </a:cubicBezTo>
                <a:close/>
              </a:path>
            </a:pathLst>
          </a:cu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03;p22">
            <a:extLst>
              <a:ext uri="{FF2B5EF4-FFF2-40B4-BE49-F238E27FC236}">
                <a16:creationId xmlns:a16="http://schemas.microsoft.com/office/drawing/2014/main" id="{BFC7F214-96EF-0BFC-2E0C-681AC099B654}"/>
              </a:ext>
            </a:extLst>
          </p:cNvPr>
          <p:cNvSpPr/>
          <p:nvPr/>
        </p:nvSpPr>
        <p:spPr>
          <a:xfrm>
            <a:off x="6811064" y="4909507"/>
            <a:ext cx="339783" cy="242123"/>
          </a:xfrm>
          <a:custGeom>
            <a:avLst/>
            <a:gdLst/>
            <a:ahLst/>
            <a:cxnLst/>
            <a:rect l="l" t="t" r="r" b="b"/>
            <a:pathLst>
              <a:path w="39145" h="27894" extrusionOk="0">
                <a:moveTo>
                  <a:pt x="16693" y="1"/>
                </a:moveTo>
                <a:cubicBezTo>
                  <a:pt x="16372" y="1"/>
                  <a:pt x="16051" y="15"/>
                  <a:pt x="15729" y="45"/>
                </a:cubicBezTo>
                <a:cubicBezTo>
                  <a:pt x="11229" y="453"/>
                  <a:pt x="7645" y="3628"/>
                  <a:pt x="6505" y="7738"/>
                </a:cubicBezTo>
                <a:cubicBezTo>
                  <a:pt x="6299" y="8488"/>
                  <a:pt x="5652" y="9032"/>
                  <a:pt x="4881" y="9108"/>
                </a:cubicBezTo>
                <a:cubicBezTo>
                  <a:pt x="4588" y="9138"/>
                  <a:pt x="4297" y="9193"/>
                  <a:pt x="4013" y="9268"/>
                </a:cubicBezTo>
                <a:cubicBezTo>
                  <a:pt x="1781" y="9873"/>
                  <a:pt x="151" y="11899"/>
                  <a:pt x="64" y="14213"/>
                </a:cubicBezTo>
                <a:cubicBezTo>
                  <a:pt x="0" y="15631"/>
                  <a:pt x="505" y="17019"/>
                  <a:pt x="1467" y="18068"/>
                </a:cubicBezTo>
                <a:cubicBezTo>
                  <a:pt x="2026" y="18679"/>
                  <a:pt x="2268" y="19508"/>
                  <a:pt x="2078" y="20315"/>
                </a:cubicBezTo>
                <a:cubicBezTo>
                  <a:pt x="1718" y="21824"/>
                  <a:pt x="1663" y="23394"/>
                  <a:pt x="1914" y="24927"/>
                </a:cubicBezTo>
                <a:cubicBezTo>
                  <a:pt x="2081" y="25952"/>
                  <a:pt x="2386" y="26950"/>
                  <a:pt x="2822" y="27894"/>
                </a:cubicBezTo>
                <a:lnTo>
                  <a:pt x="37357" y="27891"/>
                </a:lnTo>
                <a:cubicBezTo>
                  <a:pt x="38534" y="26001"/>
                  <a:pt x="39144" y="23745"/>
                  <a:pt x="38933" y="21392"/>
                </a:cubicBezTo>
                <a:cubicBezTo>
                  <a:pt x="38769" y="19565"/>
                  <a:pt x="38131" y="17811"/>
                  <a:pt x="37085" y="16305"/>
                </a:cubicBezTo>
                <a:cubicBezTo>
                  <a:pt x="36468" y="15413"/>
                  <a:pt x="36232" y="14309"/>
                  <a:pt x="36426" y="13242"/>
                </a:cubicBezTo>
                <a:cubicBezTo>
                  <a:pt x="36613" y="12199"/>
                  <a:pt x="36604" y="11125"/>
                  <a:pt x="36402" y="10085"/>
                </a:cubicBezTo>
                <a:cubicBezTo>
                  <a:pt x="35642" y="6114"/>
                  <a:pt x="32122" y="3172"/>
                  <a:pt x="28082" y="3123"/>
                </a:cubicBezTo>
                <a:cubicBezTo>
                  <a:pt x="28034" y="3122"/>
                  <a:pt x="27985" y="3122"/>
                  <a:pt x="27937" y="3122"/>
                </a:cubicBezTo>
                <a:cubicBezTo>
                  <a:pt x="27285" y="3122"/>
                  <a:pt x="26638" y="3198"/>
                  <a:pt x="26005" y="3347"/>
                </a:cubicBezTo>
                <a:cubicBezTo>
                  <a:pt x="25830" y="3387"/>
                  <a:pt x="25654" y="3407"/>
                  <a:pt x="25479" y="3407"/>
                </a:cubicBezTo>
                <a:cubicBezTo>
                  <a:pt x="24852" y="3407"/>
                  <a:pt x="24242" y="3157"/>
                  <a:pt x="23767" y="2727"/>
                </a:cubicBezTo>
                <a:cubicBezTo>
                  <a:pt x="21820" y="963"/>
                  <a:pt x="19296" y="1"/>
                  <a:pt x="16693" y="1"/>
                </a:cubicBezTo>
                <a:close/>
              </a:path>
            </a:pathLst>
          </a:custGeom>
          <a:solidFill>
            <a:srgbClr val="FFE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704;p22">
            <a:extLst>
              <a:ext uri="{FF2B5EF4-FFF2-40B4-BE49-F238E27FC236}">
                <a16:creationId xmlns:a16="http://schemas.microsoft.com/office/drawing/2014/main" id="{F32C6AB6-DC95-B224-F01E-68BAE2F1F1E2}"/>
              </a:ext>
            </a:extLst>
          </p:cNvPr>
          <p:cNvGrpSpPr/>
          <p:nvPr/>
        </p:nvGrpSpPr>
        <p:grpSpPr>
          <a:xfrm>
            <a:off x="8242584" y="4280295"/>
            <a:ext cx="603546" cy="971330"/>
            <a:chOff x="6217265" y="2769776"/>
            <a:chExt cx="1645822" cy="2648742"/>
          </a:xfrm>
        </p:grpSpPr>
        <p:sp>
          <p:nvSpPr>
            <p:cNvPr id="18" name="Google Shape;705;p22">
              <a:extLst>
                <a:ext uri="{FF2B5EF4-FFF2-40B4-BE49-F238E27FC236}">
                  <a16:creationId xmlns:a16="http://schemas.microsoft.com/office/drawing/2014/main" id="{62A26B50-40AB-27AC-BB6D-63C79B03F548}"/>
                </a:ext>
              </a:extLst>
            </p:cNvPr>
            <p:cNvSpPr/>
            <p:nvPr/>
          </p:nvSpPr>
          <p:spPr>
            <a:xfrm>
              <a:off x="6217265" y="2769776"/>
              <a:ext cx="1645822" cy="2130963"/>
            </a:xfrm>
            <a:custGeom>
              <a:avLst/>
              <a:gdLst/>
              <a:ahLst/>
              <a:cxnLst/>
              <a:rect l="l" t="t" r="r" b="b"/>
              <a:pathLst>
                <a:path w="69532" h="90028" extrusionOk="0">
                  <a:moveTo>
                    <a:pt x="35340" y="1"/>
                  </a:moveTo>
                  <a:cubicBezTo>
                    <a:pt x="35243" y="1"/>
                    <a:pt x="35145" y="2"/>
                    <a:pt x="35047" y="3"/>
                  </a:cubicBezTo>
                  <a:cubicBezTo>
                    <a:pt x="22984" y="151"/>
                    <a:pt x="13225" y="9251"/>
                    <a:pt x="13167" y="20503"/>
                  </a:cubicBezTo>
                  <a:cubicBezTo>
                    <a:pt x="13164" y="20948"/>
                    <a:pt x="13177" y="21386"/>
                    <a:pt x="13204" y="21825"/>
                  </a:cubicBezTo>
                  <a:cubicBezTo>
                    <a:pt x="13594" y="27979"/>
                    <a:pt x="11701" y="34048"/>
                    <a:pt x="7706" y="38975"/>
                  </a:cubicBezTo>
                  <a:cubicBezTo>
                    <a:pt x="2653" y="45210"/>
                    <a:pt x="0" y="53224"/>
                    <a:pt x="1044" y="61837"/>
                  </a:cubicBezTo>
                  <a:cubicBezTo>
                    <a:pt x="2810" y="76450"/>
                    <a:pt x="15315" y="88104"/>
                    <a:pt x="31043" y="89804"/>
                  </a:cubicBezTo>
                  <a:cubicBezTo>
                    <a:pt x="32431" y="89954"/>
                    <a:pt x="33805" y="90027"/>
                    <a:pt x="35160" y="90027"/>
                  </a:cubicBezTo>
                  <a:cubicBezTo>
                    <a:pt x="54050" y="90027"/>
                    <a:pt x="69404" y="75848"/>
                    <a:pt x="69492" y="58287"/>
                  </a:cubicBezTo>
                  <a:cubicBezTo>
                    <a:pt x="69531" y="50760"/>
                    <a:pt x="66758" y="43828"/>
                    <a:pt x="62089" y="38355"/>
                  </a:cubicBezTo>
                  <a:cubicBezTo>
                    <a:pt x="58421" y="34051"/>
                    <a:pt x="56624" y="28611"/>
                    <a:pt x="57356" y="23165"/>
                  </a:cubicBezTo>
                  <a:cubicBezTo>
                    <a:pt x="57489" y="22151"/>
                    <a:pt x="57547" y="21129"/>
                    <a:pt x="57519" y="20107"/>
                  </a:cubicBezTo>
                  <a:cubicBezTo>
                    <a:pt x="57240" y="8978"/>
                    <a:pt x="47294" y="1"/>
                    <a:pt x="35340" y="1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06;p22">
              <a:extLst>
                <a:ext uri="{FF2B5EF4-FFF2-40B4-BE49-F238E27FC236}">
                  <a16:creationId xmlns:a16="http://schemas.microsoft.com/office/drawing/2014/main" id="{55560F33-F22E-FCE3-18D5-F2587BD78753}"/>
                </a:ext>
              </a:extLst>
            </p:cNvPr>
            <p:cNvSpPr/>
            <p:nvPr/>
          </p:nvSpPr>
          <p:spPr>
            <a:xfrm>
              <a:off x="6782118" y="3652523"/>
              <a:ext cx="529593" cy="1765995"/>
            </a:xfrm>
            <a:custGeom>
              <a:avLst/>
              <a:gdLst/>
              <a:ahLst/>
              <a:cxnLst/>
              <a:rect l="l" t="t" r="r" b="b"/>
              <a:pathLst>
                <a:path w="22374" h="74609" extrusionOk="0">
                  <a:moveTo>
                    <a:pt x="11181" y="0"/>
                  </a:moveTo>
                  <a:cubicBezTo>
                    <a:pt x="10637" y="0"/>
                    <a:pt x="10198" y="442"/>
                    <a:pt x="10198" y="986"/>
                  </a:cubicBezTo>
                  <a:lnTo>
                    <a:pt x="10198" y="30547"/>
                  </a:lnTo>
                  <a:lnTo>
                    <a:pt x="1852" y="20531"/>
                  </a:lnTo>
                  <a:cubicBezTo>
                    <a:pt x="1657" y="20307"/>
                    <a:pt x="1383" y="20192"/>
                    <a:pt x="1106" y="20192"/>
                  </a:cubicBezTo>
                  <a:cubicBezTo>
                    <a:pt x="883" y="20192"/>
                    <a:pt x="659" y="20266"/>
                    <a:pt x="476" y="20419"/>
                  </a:cubicBezTo>
                  <a:cubicBezTo>
                    <a:pt x="61" y="20764"/>
                    <a:pt x="1" y="21375"/>
                    <a:pt x="336" y="21795"/>
                  </a:cubicBezTo>
                  <a:lnTo>
                    <a:pt x="10195" y="33625"/>
                  </a:lnTo>
                  <a:lnTo>
                    <a:pt x="10195" y="73622"/>
                  </a:lnTo>
                  <a:cubicBezTo>
                    <a:pt x="10195" y="74167"/>
                    <a:pt x="10637" y="74608"/>
                    <a:pt x="11181" y="74608"/>
                  </a:cubicBezTo>
                  <a:cubicBezTo>
                    <a:pt x="11725" y="74608"/>
                    <a:pt x="12167" y="74167"/>
                    <a:pt x="12167" y="73622"/>
                  </a:cubicBezTo>
                  <a:lnTo>
                    <a:pt x="12167" y="32754"/>
                  </a:lnTo>
                  <a:lnTo>
                    <a:pt x="22016" y="21399"/>
                  </a:lnTo>
                  <a:cubicBezTo>
                    <a:pt x="22373" y="20988"/>
                    <a:pt x="22328" y="20365"/>
                    <a:pt x="21917" y="20008"/>
                  </a:cubicBezTo>
                  <a:cubicBezTo>
                    <a:pt x="21730" y="19846"/>
                    <a:pt x="21501" y="19767"/>
                    <a:pt x="21272" y="19767"/>
                  </a:cubicBezTo>
                  <a:cubicBezTo>
                    <a:pt x="20996" y="19767"/>
                    <a:pt x="20721" y="19883"/>
                    <a:pt x="20526" y="20108"/>
                  </a:cubicBezTo>
                  <a:lnTo>
                    <a:pt x="12167" y="29745"/>
                  </a:lnTo>
                  <a:lnTo>
                    <a:pt x="12167" y="15955"/>
                  </a:lnTo>
                  <a:lnTo>
                    <a:pt x="19295" y="7739"/>
                  </a:lnTo>
                  <a:cubicBezTo>
                    <a:pt x="19570" y="7421"/>
                    <a:pt x="19537" y="6944"/>
                    <a:pt x="19219" y="6668"/>
                  </a:cubicBezTo>
                  <a:cubicBezTo>
                    <a:pt x="19075" y="6544"/>
                    <a:pt x="18899" y="6483"/>
                    <a:pt x="18723" y="6483"/>
                  </a:cubicBezTo>
                  <a:cubicBezTo>
                    <a:pt x="18511" y="6483"/>
                    <a:pt x="18299" y="6572"/>
                    <a:pt x="18149" y="6744"/>
                  </a:cubicBezTo>
                  <a:lnTo>
                    <a:pt x="12167" y="13639"/>
                  </a:lnTo>
                  <a:lnTo>
                    <a:pt x="12167" y="986"/>
                  </a:lnTo>
                  <a:cubicBezTo>
                    <a:pt x="12167" y="442"/>
                    <a:pt x="11725" y="0"/>
                    <a:pt x="11181" y="0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707;p22">
            <a:extLst>
              <a:ext uri="{FF2B5EF4-FFF2-40B4-BE49-F238E27FC236}">
                <a16:creationId xmlns:a16="http://schemas.microsoft.com/office/drawing/2014/main" id="{0B483CA2-363D-2044-7DA7-B2AAC02C61DF}"/>
              </a:ext>
            </a:extLst>
          </p:cNvPr>
          <p:cNvGrpSpPr/>
          <p:nvPr/>
        </p:nvGrpSpPr>
        <p:grpSpPr>
          <a:xfrm>
            <a:off x="8715650" y="4580219"/>
            <a:ext cx="260959" cy="586388"/>
            <a:chOff x="7238820" y="4193585"/>
            <a:chExt cx="711615" cy="1599036"/>
          </a:xfrm>
        </p:grpSpPr>
        <p:sp>
          <p:nvSpPr>
            <p:cNvPr id="32" name="Google Shape;708;p22">
              <a:extLst>
                <a:ext uri="{FF2B5EF4-FFF2-40B4-BE49-F238E27FC236}">
                  <a16:creationId xmlns:a16="http://schemas.microsoft.com/office/drawing/2014/main" id="{CC20D1C4-8AEF-F134-DD8E-EFD36D47CF32}"/>
                </a:ext>
              </a:extLst>
            </p:cNvPr>
            <p:cNvSpPr/>
            <p:nvPr/>
          </p:nvSpPr>
          <p:spPr>
            <a:xfrm>
              <a:off x="7238820" y="4193585"/>
              <a:ext cx="711615" cy="1192282"/>
            </a:xfrm>
            <a:custGeom>
              <a:avLst/>
              <a:gdLst/>
              <a:ahLst/>
              <a:cxnLst/>
              <a:rect l="l" t="t" r="r" b="b"/>
              <a:pathLst>
                <a:path w="30064" h="50371" extrusionOk="0">
                  <a:moveTo>
                    <a:pt x="15034" y="1"/>
                  </a:moveTo>
                  <a:cubicBezTo>
                    <a:pt x="14716" y="1"/>
                    <a:pt x="14399" y="57"/>
                    <a:pt x="14096" y="171"/>
                  </a:cubicBezTo>
                  <a:cubicBezTo>
                    <a:pt x="11145" y="1148"/>
                    <a:pt x="10358" y="8034"/>
                    <a:pt x="10150" y="11614"/>
                  </a:cubicBezTo>
                  <a:cubicBezTo>
                    <a:pt x="10106" y="12369"/>
                    <a:pt x="9716" y="12953"/>
                    <a:pt x="9249" y="12953"/>
                  </a:cubicBezTo>
                  <a:cubicBezTo>
                    <a:pt x="9232" y="12953"/>
                    <a:pt x="9215" y="12952"/>
                    <a:pt x="9197" y="12951"/>
                  </a:cubicBezTo>
                  <a:cubicBezTo>
                    <a:pt x="9141" y="12946"/>
                    <a:pt x="9082" y="12943"/>
                    <a:pt x="9022" y="12943"/>
                  </a:cubicBezTo>
                  <a:cubicBezTo>
                    <a:pt x="7939" y="12943"/>
                    <a:pt x="6280" y="13762"/>
                    <a:pt x="5326" y="15294"/>
                  </a:cubicBezTo>
                  <a:cubicBezTo>
                    <a:pt x="3929" y="17538"/>
                    <a:pt x="4074" y="23910"/>
                    <a:pt x="4247" y="27122"/>
                  </a:cubicBezTo>
                  <a:cubicBezTo>
                    <a:pt x="4295" y="28002"/>
                    <a:pt x="3856" y="28713"/>
                    <a:pt x="3308" y="28713"/>
                  </a:cubicBezTo>
                  <a:cubicBezTo>
                    <a:pt x="3304" y="28713"/>
                    <a:pt x="3301" y="28713"/>
                    <a:pt x="3297" y="28713"/>
                  </a:cubicBezTo>
                  <a:cubicBezTo>
                    <a:pt x="3288" y="28712"/>
                    <a:pt x="3279" y="28712"/>
                    <a:pt x="3270" y="28712"/>
                  </a:cubicBezTo>
                  <a:cubicBezTo>
                    <a:pt x="1277" y="28712"/>
                    <a:pt x="578" y="32075"/>
                    <a:pt x="578" y="32075"/>
                  </a:cubicBezTo>
                  <a:cubicBezTo>
                    <a:pt x="82" y="33866"/>
                    <a:pt x="1" y="35689"/>
                    <a:pt x="228" y="37501"/>
                  </a:cubicBezTo>
                  <a:cubicBezTo>
                    <a:pt x="1304" y="46079"/>
                    <a:pt x="8158" y="50371"/>
                    <a:pt x="15017" y="50371"/>
                  </a:cubicBezTo>
                  <a:cubicBezTo>
                    <a:pt x="21864" y="50371"/>
                    <a:pt x="28714" y="46095"/>
                    <a:pt x="29828" y="37537"/>
                  </a:cubicBezTo>
                  <a:cubicBezTo>
                    <a:pt x="30064" y="35713"/>
                    <a:pt x="29988" y="33878"/>
                    <a:pt x="29489" y="32075"/>
                  </a:cubicBezTo>
                  <a:cubicBezTo>
                    <a:pt x="29489" y="32075"/>
                    <a:pt x="28791" y="28712"/>
                    <a:pt x="26797" y="28712"/>
                  </a:cubicBezTo>
                  <a:cubicBezTo>
                    <a:pt x="26788" y="28712"/>
                    <a:pt x="26779" y="28712"/>
                    <a:pt x="26770" y="28713"/>
                  </a:cubicBezTo>
                  <a:cubicBezTo>
                    <a:pt x="26767" y="28713"/>
                    <a:pt x="26763" y="28713"/>
                    <a:pt x="26760" y="28713"/>
                  </a:cubicBezTo>
                  <a:cubicBezTo>
                    <a:pt x="26214" y="28713"/>
                    <a:pt x="25773" y="28002"/>
                    <a:pt x="25821" y="27122"/>
                  </a:cubicBezTo>
                  <a:cubicBezTo>
                    <a:pt x="25993" y="23910"/>
                    <a:pt x="26141" y="17538"/>
                    <a:pt x="24741" y="15294"/>
                  </a:cubicBezTo>
                  <a:cubicBezTo>
                    <a:pt x="23787" y="13759"/>
                    <a:pt x="22129" y="12943"/>
                    <a:pt x="21046" y="12943"/>
                  </a:cubicBezTo>
                  <a:cubicBezTo>
                    <a:pt x="20986" y="12943"/>
                    <a:pt x="20927" y="12946"/>
                    <a:pt x="20870" y="12951"/>
                  </a:cubicBezTo>
                  <a:cubicBezTo>
                    <a:pt x="20853" y="12952"/>
                    <a:pt x="20835" y="12953"/>
                    <a:pt x="20818" y="12953"/>
                  </a:cubicBezTo>
                  <a:cubicBezTo>
                    <a:pt x="20351" y="12953"/>
                    <a:pt x="19961" y="12369"/>
                    <a:pt x="19918" y="11614"/>
                  </a:cubicBezTo>
                  <a:cubicBezTo>
                    <a:pt x="19709" y="8034"/>
                    <a:pt x="18923" y="1148"/>
                    <a:pt x="15971" y="171"/>
                  </a:cubicBezTo>
                  <a:cubicBezTo>
                    <a:pt x="15669" y="57"/>
                    <a:pt x="15351" y="1"/>
                    <a:pt x="15034" y="1"/>
                  </a:cubicBezTo>
                  <a:close/>
                </a:path>
              </a:pathLst>
            </a:custGeom>
            <a:solidFill>
              <a:srgbClr val="9A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09;p22">
              <a:extLst>
                <a:ext uri="{FF2B5EF4-FFF2-40B4-BE49-F238E27FC236}">
                  <a16:creationId xmlns:a16="http://schemas.microsoft.com/office/drawing/2014/main" id="{FA55DBD1-0EB7-E870-8CAC-75B6F551ACE5}"/>
                </a:ext>
              </a:extLst>
            </p:cNvPr>
            <p:cNvSpPr/>
            <p:nvPr/>
          </p:nvSpPr>
          <p:spPr>
            <a:xfrm>
              <a:off x="7460448" y="4569994"/>
              <a:ext cx="258145" cy="1222627"/>
            </a:xfrm>
            <a:custGeom>
              <a:avLst/>
              <a:gdLst/>
              <a:ahLst/>
              <a:cxnLst/>
              <a:rect l="l" t="t" r="r" b="b"/>
              <a:pathLst>
                <a:path w="10906" h="51653" extrusionOk="0">
                  <a:moveTo>
                    <a:pt x="5689" y="0"/>
                  </a:moveTo>
                  <a:cubicBezTo>
                    <a:pt x="5311" y="0"/>
                    <a:pt x="5005" y="306"/>
                    <a:pt x="5005" y="684"/>
                  </a:cubicBezTo>
                  <a:lnTo>
                    <a:pt x="5005" y="9641"/>
                  </a:lnTo>
                  <a:lnTo>
                    <a:pt x="887" y="4890"/>
                  </a:lnTo>
                  <a:cubicBezTo>
                    <a:pt x="792" y="4786"/>
                    <a:pt x="663" y="4734"/>
                    <a:pt x="534" y="4734"/>
                  </a:cubicBezTo>
                  <a:cubicBezTo>
                    <a:pt x="422" y="4734"/>
                    <a:pt x="311" y="4773"/>
                    <a:pt x="221" y="4851"/>
                  </a:cubicBezTo>
                  <a:cubicBezTo>
                    <a:pt x="25" y="5020"/>
                    <a:pt x="0" y="5314"/>
                    <a:pt x="164" y="5516"/>
                  </a:cubicBezTo>
                  <a:lnTo>
                    <a:pt x="5005" y="11096"/>
                  </a:lnTo>
                  <a:lnTo>
                    <a:pt x="5005" y="21399"/>
                  </a:lnTo>
                  <a:lnTo>
                    <a:pt x="1156" y="16781"/>
                  </a:lnTo>
                  <a:cubicBezTo>
                    <a:pt x="1058" y="16653"/>
                    <a:pt x="909" y="16585"/>
                    <a:pt x="759" y="16585"/>
                  </a:cubicBezTo>
                  <a:cubicBezTo>
                    <a:pt x="647" y="16585"/>
                    <a:pt x="535" y="16622"/>
                    <a:pt x="442" y="16700"/>
                  </a:cubicBezTo>
                  <a:cubicBezTo>
                    <a:pt x="224" y="16881"/>
                    <a:pt x="203" y="17205"/>
                    <a:pt x="391" y="17416"/>
                  </a:cubicBezTo>
                  <a:lnTo>
                    <a:pt x="5005" y="22953"/>
                  </a:lnTo>
                  <a:lnTo>
                    <a:pt x="5005" y="50969"/>
                  </a:lnTo>
                  <a:cubicBezTo>
                    <a:pt x="5005" y="51347"/>
                    <a:pt x="5311" y="51652"/>
                    <a:pt x="5689" y="51652"/>
                  </a:cubicBezTo>
                  <a:cubicBezTo>
                    <a:pt x="6064" y="51652"/>
                    <a:pt x="6369" y="51347"/>
                    <a:pt x="6369" y="50969"/>
                  </a:cubicBezTo>
                  <a:lnTo>
                    <a:pt x="6369" y="21689"/>
                  </a:lnTo>
                  <a:lnTo>
                    <a:pt x="10730" y="16660"/>
                  </a:lnTo>
                  <a:cubicBezTo>
                    <a:pt x="10905" y="16461"/>
                    <a:pt x="10881" y="16158"/>
                    <a:pt x="10682" y="15986"/>
                  </a:cubicBezTo>
                  <a:cubicBezTo>
                    <a:pt x="10593" y="15908"/>
                    <a:pt x="10482" y="15869"/>
                    <a:pt x="10371" y="15869"/>
                  </a:cubicBezTo>
                  <a:cubicBezTo>
                    <a:pt x="10238" y="15869"/>
                    <a:pt x="10105" y="15925"/>
                    <a:pt x="10010" y="16034"/>
                  </a:cubicBezTo>
                  <a:lnTo>
                    <a:pt x="6372" y="20232"/>
                  </a:lnTo>
                  <a:lnTo>
                    <a:pt x="6372" y="11162"/>
                  </a:lnTo>
                  <a:lnTo>
                    <a:pt x="10733" y="6136"/>
                  </a:lnTo>
                  <a:cubicBezTo>
                    <a:pt x="10905" y="5937"/>
                    <a:pt x="10884" y="5634"/>
                    <a:pt x="10685" y="5462"/>
                  </a:cubicBezTo>
                  <a:cubicBezTo>
                    <a:pt x="10594" y="5384"/>
                    <a:pt x="10483" y="5345"/>
                    <a:pt x="10372" y="5345"/>
                  </a:cubicBezTo>
                  <a:cubicBezTo>
                    <a:pt x="10238" y="5345"/>
                    <a:pt x="10105" y="5401"/>
                    <a:pt x="10010" y="5510"/>
                  </a:cubicBezTo>
                  <a:lnTo>
                    <a:pt x="6372" y="9705"/>
                  </a:lnTo>
                  <a:lnTo>
                    <a:pt x="6372" y="684"/>
                  </a:lnTo>
                  <a:cubicBezTo>
                    <a:pt x="6372" y="306"/>
                    <a:pt x="6064" y="0"/>
                    <a:pt x="5689" y="0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710;p22">
            <a:extLst>
              <a:ext uri="{FF2B5EF4-FFF2-40B4-BE49-F238E27FC236}">
                <a16:creationId xmlns:a16="http://schemas.microsoft.com/office/drawing/2014/main" id="{F01C15E4-64D8-1094-E75B-D7DDFDE42477}"/>
              </a:ext>
            </a:extLst>
          </p:cNvPr>
          <p:cNvGrpSpPr/>
          <p:nvPr/>
        </p:nvGrpSpPr>
        <p:grpSpPr>
          <a:xfrm>
            <a:off x="1657495" y="4493494"/>
            <a:ext cx="396455" cy="681696"/>
            <a:chOff x="3399597" y="3607763"/>
            <a:chExt cx="1081101" cy="1858934"/>
          </a:xfrm>
        </p:grpSpPr>
        <p:sp>
          <p:nvSpPr>
            <p:cNvPr id="35" name="Google Shape;711;p22">
              <a:extLst>
                <a:ext uri="{FF2B5EF4-FFF2-40B4-BE49-F238E27FC236}">
                  <a16:creationId xmlns:a16="http://schemas.microsoft.com/office/drawing/2014/main" id="{9DDAAFD8-DA9C-0EEE-3A3E-6FAEF9FE0C1E}"/>
                </a:ext>
              </a:extLst>
            </p:cNvPr>
            <p:cNvSpPr/>
            <p:nvPr/>
          </p:nvSpPr>
          <p:spPr>
            <a:xfrm>
              <a:off x="3399597" y="3607763"/>
              <a:ext cx="1081101" cy="1399756"/>
            </a:xfrm>
            <a:custGeom>
              <a:avLst/>
              <a:gdLst/>
              <a:ahLst/>
              <a:cxnLst/>
              <a:rect l="l" t="t" r="r" b="b"/>
              <a:pathLst>
                <a:path w="50643" h="65570" extrusionOk="0">
                  <a:moveTo>
                    <a:pt x="25739" y="0"/>
                  </a:moveTo>
                  <a:cubicBezTo>
                    <a:pt x="25667" y="0"/>
                    <a:pt x="25596" y="1"/>
                    <a:pt x="25524" y="2"/>
                  </a:cubicBezTo>
                  <a:cubicBezTo>
                    <a:pt x="16739" y="108"/>
                    <a:pt x="9629" y="6736"/>
                    <a:pt x="9590" y="14932"/>
                  </a:cubicBezTo>
                  <a:cubicBezTo>
                    <a:pt x="9587" y="15255"/>
                    <a:pt x="9596" y="15576"/>
                    <a:pt x="9617" y="15893"/>
                  </a:cubicBezTo>
                  <a:cubicBezTo>
                    <a:pt x="9901" y="20378"/>
                    <a:pt x="8519" y="24796"/>
                    <a:pt x="5613" y="28386"/>
                  </a:cubicBezTo>
                  <a:cubicBezTo>
                    <a:pt x="1930" y="32928"/>
                    <a:pt x="0" y="38765"/>
                    <a:pt x="759" y="45037"/>
                  </a:cubicBezTo>
                  <a:cubicBezTo>
                    <a:pt x="2044" y="55682"/>
                    <a:pt x="11153" y="64170"/>
                    <a:pt x="22612" y="65407"/>
                  </a:cubicBezTo>
                  <a:cubicBezTo>
                    <a:pt x="23621" y="65516"/>
                    <a:pt x="24620" y="65569"/>
                    <a:pt x="25606" y="65569"/>
                  </a:cubicBezTo>
                  <a:cubicBezTo>
                    <a:pt x="39363" y="65569"/>
                    <a:pt x="50550" y="55243"/>
                    <a:pt x="50615" y="42451"/>
                  </a:cubicBezTo>
                  <a:cubicBezTo>
                    <a:pt x="50642" y="36969"/>
                    <a:pt x="48622" y="31921"/>
                    <a:pt x="45220" y="27935"/>
                  </a:cubicBezTo>
                  <a:cubicBezTo>
                    <a:pt x="42550" y="24799"/>
                    <a:pt x="41240" y="20838"/>
                    <a:pt x="41772" y="16870"/>
                  </a:cubicBezTo>
                  <a:cubicBezTo>
                    <a:pt x="41872" y="16132"/>
                    <a:pt x="41912" y="15388"/>
                    <a:pt x="41893" y="14644"/>
                  </a:cubicBezTo>
                  <a:cubicBezTo>
                    <a:pt x="41689" y="6537"/>
                    <a:pt x="34447" y="0"/>
                    <a:pt x="25739" y="0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12;p22">
              <a:extLst>
                <a:ext uri="{FF2B5EF4-FFF2-40B4-BE49-F238E27FC236}">
                  <a16:creationId xmlns:a16="http://schemas.microsoft.com/office/drawing/2014/main" id="{C4FB489D-F1AE-969C-5AA0-6ED1FECBC433}"/>
                </a:ext>
              </a:extLst>
            </p:cNvPr>
            <p:cNvSpPr/>
            <p:nvPr/>
          </p:nvSpPr>
          <p:spPr>
            <a:xfrm>
              <a:off x="3727738" y="4146141"/>
              <a:ext cx="433141" cy="1320556"/>
            </a:xfrm>
            <a:custGeom>
              <a:avLst/>
              <a:gdLst/>
              <a:ahLst/>
              <a:cxnLst/>
              <a:rect l="l" t="t" r="r" b="b"/>
              <a:pathLst>
                <a:path w="20290" h="61860" extrusionOk="0">
                  <a:moveTo>
                    <a:pt x="10419" y="1"/>
                  </a:moveTo>
                  <a:cubicBezTo>
                    <a:pt x="9684" y="1"/>
                    <a:pt x="9082" y="595"/>
                    <a:pt x="9079" y="1334"/>
                  </a:cubicBezTo>
                  <a:lnTo>
                    <a:pt x="8973" y="23985"/>
                  </a:lnTo>
                  <a:lnTo>
                    <a:pt x="2520" y="16237"/>
                  </a:lnTo>
                  <a:cubicBezTo>
                    <a:pt x="2255" y="15928"/>
                    <a:pt x="1879" y="15770"/>
                    <a:pt x="1502" y="15770"/>
                  </a:cubicBezTo>
                  <a:cubicBezTo>
                    <a:pt x="1199" y="15770"/>
                    <a:pt x="895" y="15872"/>
                    <a:pt x="645" y="16080"/>
                  </a:cubicBezTo>
                  <a:cubicBezTo>
                    <a:pt x="82" y="16549"/>
                    <a:pt x="1" y="17380"/>
                    <a:pt x="460" y="17952"/>
                  </a:cubicBezTo>
                  <a:lnTo>
                    <a:pt x="8952" y="28149"/>
                  </a:lnTo>
                  <a:lnTo>
                    <a:pt x="8801" y="60513"/>
                  </a:lnTo>
                  <a:cubicBezTo>
                    <a:pt x="8798" y="61254"/>
                    <a:pt x="9397" y="61856"/>
                    <a:pt x="10135" y="61859"/>
                  </a:cubicBezTo>
                  <a:cubicBezTo>
                    <a:pt x="10138" y="61859"/>
                    <a:pt x="10142" y="61859"/>
                    <a:pt x="10146" y="61859"/>
                  </a:cubicBezTo>
                  <a:cubicBezTo>
                    <a:pt x="10882" y="61859"/>
                    <a:pt x="11477" y="61263"/>
                    <a:pt x="11480" y="60529"/>
                  </a:cubicBezTo>
                  <a:lnTo>
                    <a:pt x="11683" y="17846"/>
                  </a:lnTo>
                  <a:cubicBezTo>
                    <a:pt x="11864" y="17752"/>
                    <a:pt x="12025" y="17616"/>
                    <a:pt x="12146" y="17453"/>
                  </a:cubicBezTo>
                  <a:lnTo>
                    <a:pt x="19854" y="6959"/>
                  </a:lnTo>
                  <a:cubicBezTo>
                    <a:pt x="20290" y="6364"/>
                    <a:pt x="20163" y="5526"/>
                    <a:pt x="19567" y="5087"/>
                  </a:cubicBezTo>
                  <a:cubicBezTo>
                    <a:pt x="19328" y="4912"/>
                    <a:pt x="19050" y="4827"/>
                    <a:pt x="18774" y="4827"/>
                  </a:cubicBezTo>
                  <a:cubicBezTo>
                    <a:pt x="18362" y="4827"/>
                    <a:pt x="17956" y="5016"/>
                    <a:pt x="17695" y="5375"/>
                  </a:cubicBezTo>
                  <a:lnTo>
                    <a:pt x="11701" y="13531"/>
                  </a:lnTo>
                  <a:lnTo>
                    <a:pt x="11759" y="1347"/>
                  </a:lnTo>
                  <a:cubicBezTo>
                    <a:pt x="11762" y="609"/>
                    <a:pt x="11166" y="4"/>
                    <a:pt x="10425" y="1"/>
                  </a:cubicBezTo>
                  <a:cubicBezTo>
                    <a:pt x="10423" y="1"/>
                    <a:pt x="10421" y="1"/>
                    <a:pt x="10419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721;p22">
            <a:extLst>
              <a:ext uri="{FF2B5EF4-FFF2-40B4-BE49-F238E27FC236}">
                <a16:creationId xmlns:a16="http://schemas.microsoft.com/office/drawing/2014/main" id="{6D00A70F-BA24-E5AB-59DB-B7CF23DB26EE}"/>
              </a:ext>
            </a:extLst>
          </p:cNvPr>
          <p:cNvGrpSpPr/>
          <p:nvPr/>
        </p:nvGrpSpPr>
        <p:grpSpPr>
          <a:xfrm>
            <a:off x="6602226" y="4493712"/>
            <a:ext cx="514531" cy="664501"/>
            <a:chOff x="5605876" y="3606838"/>
            <a:chExt cx="1403087" cy="1812044"/>
          </a:xfrm>
        </p:grpSpPr>
        <p:sp>
          <p:nvSpPr>
            <p:cNvPr id="38" name="Google Shape;722;p22">
              <a:extLst>
                <a:ext uri="{FF2B5EF4-FFF2-40B4-BE49-F238E27FC236}">
                  <a16:creationId xmlns:a16="http://schemas.microsoft.com/office/drawing/2014/main" id="{1C4B2AF5-A07E-EE05-66BA-275CF5ABD8EF}"/>
                </a:ext>
              </a:extLst>
            </p:cNvPr>
            <p:cNvSpPr/>
            <p:nvPr/>
          </p:nvSpPr>
          <p:spPr>
            <a:xfrm>
              <a:off x="5605876" y="3606838"/>
              <a:ext cx="1403087" cy="1442450"/>
            </a:xfrm>
            <a:custGeom>
              <a:avLst/>
              <a:gdLst/>
              <a:ahLst/>
              <a:cxnLst/>
              <a:rect l="l" t="t" r="r" b="b"/>
              <a:pathLst>
                <a:path w="59277" h="60940" extrusionOk="0">
                  <a:moveTo>
                    <a:pt x="29640" y="1"/>
                  </a:moveTo>
                  <a:cubicBezTo>
                    <a:pt x="29123" y="1"/>
                    <a:pt x="28607" y="58"/>
                    <a:pt x="28101" y="173"/>
                  </a:cubicBezTo>
                  <a:cubicBezTo>
                    <a:pt x="23244" y="1174"/>
                    <a:pt x="21952" y="8220"/>
                    <a:pt x="21608" y="11889"/>
                  </a:cubicBezTo>
                  <a:cubicBezTo>
                    <a:pt x="21535" y="12662"/>
                    <a:pt x="20893" y="13258"/>
                    <a:pt x="20125" y="13258"/>
                  </a:cubicBezTo>
                  <a:cubicBezTo>
                    <a:pt x="20097" y="13258"/>
                    <a:pt x="20069" y="13257"/>
                    <a:pt x="20041" y="13256"/>
                  </a:cubicBezTo>
                  <a:cubicBezTo>
                    <a:pt x="19950" y="13250"/>
                    <a:pt x="19855" y="13248"/>
                    <a:pt x="19758" y="13248"/>
                  </a:cubicBezTo>
                  <a:cubicBezTo>
                    <a:pt x="17978" y="13248"/>
                    <a:pt x="15247" y="14083"/>
                    <a:pt x="13675" y="15654"/>
                  </a:cubicBezTo>
                  <a:cubicBezTo>
                    <a:pt x="11377" y="17952"/>
                    <a:pt x="11613" y="24475"/>
                    <a:pt x="11900" y="27762"/>
                  </a:cubicBezTo>
                  <a:cubicBezTo>
                    <a:pt x="11978" y="28661"/>
                    <a:pt x="11253" y="29389"/>
                    <a:pt x="10353" y="29389"/>
                  </a:cubicBezTo>
                  <a:cubicBezTo>
                    <a:pt x="10348" y="29389"/>
                    <a:pt x="10342" y="29389"/>
                    <a:pt x="10337" y="29389"/>
                  </a:cubicBezTo>
                  <a:cubicBezTo>
                    <a:pt x="10321" y="29389"/>
                    <a:pt x="10305" y="29389"/>
                    <a:pt x="10290" y="29389"/>
                  </a:cubicBezTo>
                  <a:cubicBezTo>
                    <a:pt x="7014" y="29389"/>
                    <a:pt x="5867" y="32831"/>
                    <a:pt x="5867" y="32831"/>
                  </a:cubicBezTo>
                  <a:cubicBezTo>
                    <a:pt x="0" y="46025"/>
                    <a:pt x="25796" y="59222"/>
                    <a:pt x="28975" y="60786"/>
                  </a:cubicBezTo>
                  <a:cubicBezTo>
                    <a:pt x="29180" y="60888"/>
                    <a:pt x="29407" y="60940"/>
                    <a:pt x="29640" y="60940"/>
                  </a:cubicBezTo>
                  <a:cubicBezTo>
                    <a:pt x="29870" y="60940"/>
                    <a:pt x="30099" y="60888"/>
                    <a:pt x="30305" y="60786"/>
                  </a:cubicBezTo>
                  <a:cubicBezTo>
                    <a:pt x="33480" y="59222"/>
                    <a:pt x="59276" y="46025"/>
                    <a:pt x="53412" y="32831"/>
                  </a:cubicBezTo>
                  <a:cubicBezTo>
                    <a:pt x="53412" y="32831"/>
                    <a:pt x="52264" y="29389"/>
                    <a:pt x="48986" y="29389"/>
                  </a:cubicBezTo>
                  <a:cubicBezTo>
                    <a:pt x="48972" y="29389"/>
                    <a:pt x="48957" y="29389"/>
                    <a:pt x="48943" y="29389"/>
                  </a:cubicBezTo>
                  <a:cubicBezTo>
                    <a:pt x="48937" y="29389"/>
                    <a:pt x="48932" y="29389"/>
                    <a:pt x="48926" y="29389"/>
                  </a:cubicBezTo>
                  <a:cubicBezTo>
                    <a:pt x="48027" y="29389"/>
                    <a:pt x="47301" y="28661"/>
                    <a:pt x="47379" y="27762"/>
                  </a:cubicBezTo>
                  <a:cubicBezTo>
                    <a:pt x="47664" y="24475"/>
                    <a:pt x="47903" y="17952"/>
                    <a:pt x="45604" y="15654"/>
                  </a:cubicBezTo>
                  <a:cubicBezTo>
                    <a:pt x="44033" y="14083"/>
                    <a:pt x="41301" y="13248"/>
                    <a:pt x="39519" y="13248"/>
                  </a:cubicBezTo>
                  <a:cubicBezTo>
                    <a:pt x="39422" y="13248"/>
                    <a:pt x="39327" y="13250"/>
                    <a:pt x="39235" y="13256"/>
                  </a:cubicBezTo>
                  <a:cubicBezTo>
                    <a:pt x="39207" y="13257"/>
                    <a:pt x="39179" y="13258"/>
                    <a:pt x="39152" y="13258"/>
                  </a:cubicBezTo>
                  <a:cubicBezTo>
                    <a:pt x="38387" y="13258"/>
                    <a:pt x="37745" y="12662"/>
                    <a:pt x="37672" y="11889"/>
                  </a:cubicBezTo>
                  <a:cubicBezTo>
                    <a:pt x="37327" y="8223"/>
                    <a:pt x="36036" y="1174"/>
                    <a:pt x="31179" y="173"/>
                  </a:cubicBezTo>
                  <a:cubicBezTo>
                    <a:pt x="30673" y="58"/>
                    <a:pt x="30156" y="1"/>
                    <a:pt x="29640" y="1"/>
                  </a:cubicBezTo>
                  <a:close/>
                </a:path>
              </a:pathLst>
            </a:custGeom>
            <a:solidFill>
              <a:srgbClr val="FFC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23;p22">
              <a:extLst>
                <a:ext uri="{FF2B5EF4-FFF2-40B4-BE49-F238E27FC236}">
                  <a16:creationId xmlns:a16="http://schemas.microsoft.com/office/drawing/2014/main" id="{578658A6-2949-375A-0667-0D700BB12F99}"/>
                </a:ext>
              </a:extLst>
            </p:cNvPr>
            <p:cNvSpPr/>
            <p:nvPr/>
          </p:nvSpPr>
          <p:spPr>
            <a:xfrm>
              <a:off x="6112475" y="4051230"/>
              <a:ext cx="410248" cy="1367653"/>
            </a:xfrm>
            <a:custGeom>
              <a:avLst/>
              <a:gdLst/>
              <a:ahLst/>
              <a:cxnLst/>
              <a:rect l="l" t="t" r="r" b="b"/>
              <a:pathLst>
                <a:path w="17332" h="57780" extrusionOk="0">
                  <a:moveTo>
                    <a:pt x="8670" y="1"/>
                  </a:moveTo>
                  <a:cubicBezTo>
                    <a:pt x="8241" y="1"/>
                    <a:pt x="7896" y="351"/>
                    <a:pt x="7908" y="781"/>
                  </a:cubicBezTo>
                  <a:lnTo>
                    <a:pt x="7908" y="23658"/>
                  </a:lnTo>
                  <a:lnTo>
                    <a:pt x="1449" y="15907"/>
                  </a:lnTo>
                  <a:cubicBezTo>
                    <a:pt x="1297" y="15722"/>
                    <a:pt x="1077" y="15626"/>
                    <a:pt x="855" y="15626"/>
                  </a:cubicBezTo>
                  <a:cubicBezTo>
                    <a:pt x="682" y="15626"/>
                    <a:pt x="509" y="15684"/>
                    <a:pt x="366" y="15802"/>
                  </a:cubicBezTo>
                  <a:cubicBezTo>
                    <a:pt x="39" y="16074"/>
                    <a:pt x="0" y="16561"/>
                    <a:pt x="275" y="16884"/>
                  </a:cubicBezTo>
                  <a:lnTo>
                    <a:pt x="7908" y="26041"/>
                  </a:lnTo>
                  <a:lnTo>
                    <a:pt x="7908" y="56999"/>
                  </a:lnTo>
                  <a:cubicBezTo>
                    <a:pt x="7896" y="57426"/>
                    <a:pt x="8241" y="57779"/>
                    <a:pt x="8670" y="57779"/>
                  </a:cubicBezTo>
                  <a:cubicBezTo>
                    <a:pt x="9097" y="57779"/>
                    <a:pt x="9441" y="57426"/>
                    <a:pt x="9432" y="56999"/>
                  </a:cubicBezTo>
                  <a:lnTo>
                    <a:pt x="9432" y="19440"/>
                  </a:lnTo>
                  <a:lnTo>
                    <a:pt x="17053" y="10651"/>
                  </a:lnTo>
                  <a:cubicBezTo>
                    <a:pt x="17331" y="10334"/>
                    <a:pt x="17295" y="9853"/>
                    <a:pt x="16978" y="9575"/>
                  </a:cubicBezTo>
                  <a:cubicBezTo>
                    <a:pt x="16833" y="9450"/>
                    <a:pt x="16655" y="9389"/>
                    <a:pt x="16477" y="9389"/>
                  </a:cubicBezTo>
                  <a:cubicBezTo>
                    <a:pt x="16264" y="9389"/>
                    <a:pt x="16051" y="9477"/>
                    <a:pt x="15901" y="9651"/>
                  </a:cubicBezTo>
                  <a:lnTo>
                    <a:pt x="9432" y="17111"/>
                  </a:lnTo>
                  <a:lnTo>
                    <a:pt x="9432" y="781"/>
                  </a:lnTo>
                  <a:cubicBezTo>
                    <a:pt x="9441" y="351"/>
                    <a:pt x="9097" y="1"/>
                    <a:pt x="8670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728;p22">
            <a:extLst>
              <a:ext uri="{FF2B5EF4-FFF2-40B4-BE49-F238E27FC236}">
                <a16:creationId xmlns:a16="http://schemas.microsoft.com/office/drawing/2014/main" id="{2339C65B-B56A-DD41-46E3-63B8BCD0CDB5}"/>
              </a:ext>
            </a:extLst>
          </p:cNvPr>
          <p:cNvGrpSpPr/>
          <p:nvPr/>
        </p:nvGrpSpPr>
        <p:grpSpPr>
          <a:xfrm>
            <a:off x="167392" y="4281218"/>
            <a:ext cx="679100" cy="901222"/>
            <a:chOff x="1231043" y="3326737"/>
            <a:chExt cx="1851853" cy="2457564"/>
          </a:xfrm>
        </p:grpSpPr>
        <p:sp>
          <p:nvSpPr>
            <p:cNvPr id="41" name="Google Shape;729;p22">
              <a:extLst>
                <a:ext uri="{FF2B5EF4-FFF2-40B4-BE49-F238E27FC236}">
                  <a16:creationId xmlns:a16="http://schemas.microsoft.com/office/drawing/2014/main" id="{C1F1E21C-ED98-1756-DE16-0502E95908DA}"/>
                </a:ext>
              </a:extLst>
            </p:cNvPr>
            <p:cNvSpPr/>
            <p:nvPr/>
          </p:nvSpPr>
          <p:spPr>
            <a:xfrm>
              <a:off x="1231043" y="3326737"/>
              <a:ext cx="1851853" cy="1904112"/>
            </a:xfrm>
            <a:custGeom>
              <a:avLst/>
              <a:gdLst/>
              <a:ahLst/>
              <a:cxnLst/>
              <a:rect l="l" t="t" r="r" b="b"/>
              <a:pathLst>
                <a:path w="86748" h="89196" extrusionOk="0">
                  <a:moveTo>
                    <a:pt x="43054" y="1"/>
                  </a:moveTo>
                  <a:cubicBezTo>
                    <a:pt x="42402" y="1"/>
                    <a:pt x="41751" y="88"/>
                    <a:pt x="41123" y="262"/>
                  </a:cubicBezTo>
                  <a:cubicBezTo>
                    <a:pt x="34016" y="1728"/>
                    <a:pt x="32123" y="12041"/>
                    <a:pt x="31621" y="17405"/>
                  </a:cubicBezTo>
                  <a:cubicBezTo>
                    <a:pt x="31513" y="18538"/>
                    <a:pt x="30574" y="19411"/>
                    <a:pt x="29452" y="19411"/>
                  </a:cubicBezTo>
                  <a:cubicBezTo>
                    <a:pt x="29411" y="19411"/>
                    <a:pt x="29370" y="19410"/>
                    <a:pt x="29329" y="19407"/>
                  </a:cubicBezTo>
                  <a:cubicBezTo>
                    <a:pt x="29192" y="19400"/>
                    <a:pt x="29051" y="19396"/>
                    <a:pt x="28905" y="19396"/>
                  </a:cubicBezTo>
                  <a:cubicBezTo>
                    <a:pt x="26301" y="19396"/>
                    <a:pt x="22308" y="20621"/>
                    <a:pt x="20011" y="22918"/>
                  </a:cubicBezTo>
                  <a:cubicBezTo>
                    <a:pt x="16648" y="26278"/>
                    <a:pt x="16996" y="35825"/>
                    <a:pt x="17414" y="40637"/>
                  </a:cubicBezTo>
                  <a:cubicBezTo>
                    <a:pt x="17531" y="41954"/>
                    <a:pt x="16467" y="43020"/>
                    <a:pt x="15150" y="43020"/>
                  </a:cubicBezTo>
                  <a:cubicBezTo>
                    <a:pt x="15142" y="43020"/>
                    <a:pt x="15135" y="43020"/>
                    <a:pt x="15127" y="43020"/>
                  </a:cubicBezTo>
                  <a:cubicBezTo>
                    <a:pt x="15104" y="43020"/>
                    <a:pt x="15081" y="43019"/>
                    <a:pt x="15059" y="43019"/>
                  </a:cubicBezTo>
                  <a:cubicBezTo>
                    <a:pt x="10264" y="43019"/>
                    <a:pt x="8583" y="48058"/>
                    <a:pt x="8583" y="48058"/>
                  </a:cubicBezTo>
                  <a:cubicBezTo>
                    <a:pt x="1" y="67367"/>
                    <a:pt x="37751" y="86679"/>
                    <a:pt x="42399" y="88968"/>
                  </a:cubicBezTo>
                  <a:cubicBezTo>
                    <a:pt x="42704" y="89116"/>
                    <a:pt x="43037" y="89195"/>
                    <a:pt x="43376" y="89195"/>
                  </a:cubicBezTo>
                  <a:cubicBezTo>
                    <a:pt x="43714" y="89195"/>
                    <a:pt x="44047" y="89116"/>
                    <a:pt x="44349" y="88968"/>
                  </a:cubicBezTo>
                  <a:cubicBezTo>
                    <a:pt x="48998" y="86679"/>
                    <a:pt x="86748" y="67367"/>
                    <a:pt x="78165" y="48058"/>
                  </a:cubicBezTo>
                  <a:cubicBezTo>
                    <a:pt x="78165" y="48058"/>
                    <a:pt x="76488" y="43019"/>
                    <a:pt x="71693" y="43019"/>
                  </a:cubicBezTo>
                  <a:cubicBezTo>
                    <a:pt x="71670" y="43019"/>
                    <a:pt x="71647" y="43020"/>
                    <a:pt x="71624" y="43020"/>
                  </a:cubicBezTo>
                  <a:cubicBezTo>
                    <a:pt x="71617" y="43020"/>
                    <a:pt x="71609" y="43020"/>
                    <a:pt x="71602" y="43020"/>
                  </a:cubicBezTo>
                  <a:cubicBezTo>
                    <a:pt x="70282" y="43020"/>
                    <a:pt x="69224" y="41954"/>
                    <a:pt x="69335" y="40637"/>
                  </a:cubicBezTo>
                  <a:cubicBezTo>
                    <a:pt x="69755" y="35825"/>
                    <a:pt x="70103" y="26278"/>
                    <a:pt x="66740" y="22918"/>
                  </a:cubicBezTo>
                  <a:cubicBezTo>
                    <a:pt x="64443" y="20621"/>
                    <a:pt x="60448" y="19396"/>
                    <a:pt x="57843" y="19396"/>
                  </a:cubicBezTo>
                  <a:cubicBezTo>
                    <a:pt x="57697" y="19396"/>
                    <a:pt x="57556" y="19400"/>
                    <a:pt x="57420" y="19407"/>
                  </a:cubicBezTo>
                  <a:cubicBezTo>
                    <a:pt x="57379" y="19410"/>
                    <a:pt x="57338" y="19411"/>
                    <a:pt x="57297" y="19411"/>
                  </a:cubicBezTo>
                  <a:cubicBezTo>
                    <a:pt x="56174" y="19411"/>
                    <a:pt x="55236" y="18535"/>
                    <a:pt x="55130" y="17405"/>
                  </a:cubicBezTo>
                  <a:cubicBezTo>
                    <a:pt x="54625" y="12041"/>
                    <a:pt x="52735" y="1728"/>
                    <a:pt x="45629" y="262"/>
                  </a:cubicBezTo>
                  <a:cubicBezTo>
                    <a:pt x="44997" y="88"/>
                    <a:pt x="44348" y="1"/>
                    <a:pt x="43697" y="1"/>
                  </a:cubicBezTo>
                  <a:cubicBezTo>
                    <a:pt x="43590" y="1"/>
                    <a:pt x="43483" y="3"/>
                    <a:pt x="43376" y="8"/>
                  </a:cubicBezTo>
                  <a:cubicBezTo>
                    <a:pt x="43269" y="3"/>
                    <a:pt x="43162" y="1"/>
                    <a:pt x="43054" y="1"/>
                  </a:cubicBezTo>
                  <a:close/>
                </a:path>
              </a:pathLst>
            </a:custGeom>
            <a:solidFill>
              <a:srgbClr val="FFC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30;p22">
              <a:extLst>
                <a:ext uri="{FF2B5EF4-FFF2-40B4-BE49-F238E27FC236}">
                  <a16:creationId xmlns:a16="http://schemas.microsoft.com/office/drawing/2014/main" id="{02AA1804-03FA-2FA1-8DDB-1B63BDF8383A}"/>
                </a:ext>
              </a:extLst>
            </p:cNvPr>
            <p:cNvSpPr/>
            <p:nvPr/>
          </p:nvSpPr>
          <p:spPr>
            <a:xfrm>
              <a:off x="1899813" y="3980288"/>
              <a:ext cx="541266" cy="1804013"/>
            </a:xfrm>
            <a:custGeom>
              <a:avLst/>
              <a:gdLst/>
              <a:ahLst/>
              <a:cxnLst/>
              <a:rect l="l" t="t" r="r" b="b"/>
              <a:pathLst>
                <a:path w="25355" h="84507" extrusionOk="0">
                  <a:moveTo>
                    <a:pt x="12681" y="1"/>
                  </a:moveTo>
                  <a:cubicBezTo>
                    <a:pt x="12064" y="1"/>
                    <a:pt x="11565" y="500"/>
                    <a:pt x="11565" y="1117"/>
                  </a:cubicBezTo>
                  <a:lnTo>
                    <a:pt x="11565" y="34600"/>
                  </a:lnTo>
                  <a:lnTo>
                    <a:pt x="2111" y="23256"/>
                  </a:lnTo>
                  <a:cubicBezTo>
                    <a:pt x="1890" y="22990"/>
                    <a:pt x="1571" y="22854"/>
                    <a:pt x="1251" y="22854"/>
                  </a:cubicBezTo>
                  <a:cubicBezTo>
                    <a:pt x="999" y="22854"/>
                    <a:pt x="746" y="22938"/>
                    <a:pt x="539" y="23111"/>
                  </a:cubicBezTo>
                  <a:cubicBezTo>
                    <a:pt x="64" y="23507"/>
                    <a:pt x="1" y="24212"/>
                    <a:pt x="397" y="24687"/>
                  </a:cubicBezTo>
                  <a:lnTo>
                    <a:pt x="11565" y="38087"/>
                  </a:lnTo>
                  <a:lnTo>
                    <a:pt x="11565" y="83391"/>
                  </a:lnTo>
                  <a:cubicBezTo>
                    <a:pt x="11565" y="84008"/>
                    <a:pt x="12064" y="84507"/>
                    <a:pt x="12681" y="84507"/>
                  </a:cubicBezTo>
                  <a:cubicBezTo>
                    <a:pt x="13295" y="84507"/>
                    <a:pt x="13797" y="84008"/>
                    <a:pt x="13797" y="83391"/>
                  </a:cubicBezTo>
                  <a:lnTo>
                    <a:pt x="13797" y="28419"/>
                  </a:lnTo>
                  <a:lnTo>
                    <a:pt x="24950" y="15560"/>
                  </a:lnTo>
                  <a:cubicBezTo>
                    <a:pt x="25355" y="15094"/>
                    <a:pt x="25303" y="14390"/>
                    <a:pt x="24838" y="13984"/>
                  </a:cubicBezTo>
                  <a:cubicBezTo>
                    <a:pt x="24627" y="13801"/>
                    <a:pt x="24367" y="13711"/>
                    <a:pt x="24109" y="13711"/>
                  </a:cubicBezTo>
                  <a:cubicBezTo>
                    <a:pt x="23796" y="13711"/>
                    <a:pt x="23485" y="13843"/>
                    <a:pt x="23265" y="14099"/>
                  </a:cubicBezTo>
                  <a:lnTo>
                    <a:pt x="13797" y="25013"/>
                  </a:lnTo>
                  <a:lnTo>
                    <a:pt x="13797" y="1117"/>
                  </a:lnTo>
                  <a:cubicBezTo>
                    <a:pt x="13797" y="500"/>
                    <a:pt x="13298" y="1"/>
                    <a:pt x="12681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211;p32">
            <a:extLst>
              <a:ext uri="{FF2B5EF4-FFF2-40B4-BE49-F238E27FC236}">
                <a16:creationId xmlns:a16="http://schemas.microsoft.com/office/drawing/2014/main" id="{2FB0C254-A84C-340B-D769-E133540BF346}"/>
              </a:ext>
            </a:extLst>
          </p:cNvPr>
          <p:cNvSpPr/>
          <p:nvPr/>
        </p:nvSpPr>
        <p:spPr>
          <a:xfrm>
            <a:off x="3265920" y="2903157"/>
            <a:ext cx="2222939" cy="730670"/>
          </a:xfrm>
          <a:custGeom>
            <a:avLst/>
            <a:gdLst/>
            <a:ahLst/>
            <a:cxnLst/>
            <a:rect l="l" t="t" r="r" b="b"/>
            <a:pathLst>
              <a:path w="138350" h="45475" extrusionOk="0">
                <a:moveTo>
                  <a:pt x="34" y="0"/>
                </a:moveTo>
                <a:cubicBezTo>
                  <a:pt x="18" y="409"/>
                  <a:pt x="0" y="820"/>
                  <a:pt x="0" y="1234"/>
                </a:cubicBezTo>
                <a:cubicBezTo>
                  <a:pt x="0" y="19234"/>
                  <a:pt x="14647" y="33880"/>
                  <a:pt x="32646" y="33880"/>
                </a:cubicBezTo>
                <a:lnTo>
                  <a:pt x="107025" y="33880"/>
                </a:lnTo>
                <a:cubicBezTo>
                  <a:pt x="113574" y="33880"/>
                  <a:pt x="118943" y="39020"/>
                  <a:pt x="119313" y="45475"/>
                </a:cubicBezTo>
                <a:lnTo>
                  <a:pt x="138349" y="45475"/>
                </a:lnTo>
                <a:cubicBezTo>
                  <a:pt x="137966" y="28524"/>
                  <a:pt x="124068" y="14850"/>
                  <a:pt x="107025" y="14850"/>
                </a:cubicBezTo>
                <a:lnTo>
                  <a:pt x="32649" y="14850"/>
                </a:lnTo>
                <a:cubicBezTo>
                  <a:pt x="25140" y="14850"/>
                  <a:pt x="19031" y="8743"/>
                  <a:pt x="19031" y="1234"/>
                </a:cubicBezTo>
                <a:cubicBezTo>
                  <a:pt x="19031" y="818"/>
                  <a:pt x="19054" y="406"/>
                  <a:pt x="19090" y="0"/>
                </a:cubicBezTo>
                <a:close/>
              </a:path>
            </a:pathLst>
          </a:custGeom>
          <a:solidFill>
            <a:srgbClr val="66AA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214;p32">
            <a:extLst>
              <a:ext uri="{FF2B5EF4-FFF2-40B4-BE49-F238E27FC236}">
                <a16:creationId xmlns:a16="http://schemas.microsoft.com/office/drawing/2014/main" id="{2DAE83DA-F569-1345-FFD2-FD42B30F1092}"/>
              </a:ext>
            </a:extLst>
          </p:cNvPr>
          <p:cNvSpPr/>
          <p:nvPr/>
        </p:nvSpPr>
        <p:spPr>
          <a:xfrm>
            <a:off x="3393576" y="1285786"/>
            <a:ext cx="1967739" cy="2735283"/>
          </a:xfrm>
          <a:custGeom>
            <a:avLst/>
            <a:gdLst/>
            <a:ahLst/>
            <a:cxnLst/>
            <a:rect l="l" t="t" r="r" b="b"/>
            <a:pathLst>
              <a:path w="122467" h="170237" extrusionOk="0">
                <a:moveTo>
                  <a:pt x="66624" y="0"/>
                </a:moveTo>
                <a:cubicBezTo>
                  <a:pt x="65763" y="0"/>
                  <a:pt x="65066" y="697"/>
                  <a:pt x="65066" y="1559"/>
                </a:cubicBezTo>
                <a:lnTo>
                  <a:pt x="65066" y="8483"/>
                </a:lnTo>
                <a:cubicBezTo>
                  <a:pt x="65064" y="9345"/>
                  <a:pt x="65763" y="10041"/>
                  <a:pt x="66622" y="10041"/>
                </a:cubicBezTo>
                <a:lnTo>
                  <a:pt x="66624" y="10041"/>
                </a:lnTo>
                <a:cubicBezTo>
                  <a:pt x="67486" y="10041"/>
                  <a:pt x="68183" y="9345"/>
                  <a:pt x="68183" y="8483"/>
                </a:cubicBezTo>
                <a:lnTo>
                  <a:pt x="68183" y="1559"/>
                </a:lnTo>
                <a:cubicBezTo>
                  <a:pt x="68183" y="697"/>
                  <a:pt x="67486" y="0"/>
                  <a:pt x="66624" y="0"/>
                </a:cubicBezTo>
                <a:close/>
                <a:moveTo>
                  <a:pt x="66624" y="13850"/>
                </a:moveTo>
                <a:cubicBezTo>
                  <a:pt x="65763" y="13850"/>
                  <a:pt x="65066" y="14549"/>
                  <a:pt x="65066" y="15410"/>
                </a:cubicBezTo>
                <a:lnTo>
                  <a:pt x="65066" y="22335"/>
                </a:lnTo>
                <a:cubicBezTo>
                  <a:pt x="65064" y="23196"/>
                  <a:pt x="65760" y="23896"/>
                  <a:pt x="66622" y="23896"/>
                </a:cubicBezTo>
                <a:lnTo>
                  <a:pt x="66624" y="23893"/>
                </a:lnTo>
                <a:cubicBezTo>
                  <a:pt x="67486" y="23893"/>
                  <a:pt x="68183" y="23196"/>
                  <a:pt x="68183" y="22335"/>
                </a:cubicBezTo>
                <a:lnTo>
                  <a:pt x="68183" y="15410"/>
                </a:lnTo>
                <a:cubicBezTo>
                  <a:pt x="68183" y="14549"/>
                  <a:pt x="67486" y="13850"/>
                  <a:pt x="66624" y="13850"/>
                </a:cubicBezTo>
                <a:close/>
                <a:moveTo>
                  <a:pt x="66624" y="27701"/>
                </a:moveTo>
                <a:cubicBezTo>
                  <a:pt x="65763" y="27701"/>
                  <a:pt x="65066" y="28401"/>
                  <a:pt x="65066" y="29262"/>
                </a:cubicBezTo>
                <a:lnTo>
                  <a:pt x="65066" y="34765"/>
                </a:lnTo>
                <a:cubicBezTo>
                  <a:pt x="65066" y="35305"/>
                  <a:pt x="65100" y="35845"/>
                  <a:pt x="65169" y="36382"/>
                </a:cubicBezTo>
                <a:cubicBezTo>
                  <a:pt x="65267" y="37159"/>
                  <a:pt x="65928" y="37743"/>
                  <a:pt x="66712" y="37743"/>
                </a:cubicBezTo>
                <a:lnTo>
                  <a:pt x="66712" y="37740"/>
                </a:lnTo>
                <a:cubicBezTo>
                  <a:pt x="67653" y="37740"/>
                  <a:pt x="68378" y="36917"/>
                  <a:pt x="68260" y="35984"/>
                </a:cubicBezTo>
                <a:cubicBezTo>
                  <a:pt x="68208" y="35580"/>
                  <a:pt x="68183" y="35171"/>
                  <a:pt x="68183" y="34762"/>
                </a:cubicBezTo>
                <a:lnTo>
                  <a:pt x="68183" y="29262"/>
                </a:lnTo>
                <a:cubicBezTo>
                  <a:pt x="68183" y="28401"/>
                  <a:pt x="67486" y="27701"/>
                  <a:pt x="66624" y="27701"/>
                </a:cubicBezTo>
                <a:close/>
                <a:moveTo>
                  <a:pt x="69637" y="40797"/>
                </a:moveTo>
                <a:cubicBezTo>
                  <a:pt x="69255" y="40797"/>
                  <a:pt x="68872" y="40937"/>
                  <a:pt x="68571" y="41219"/>
                </a:cubicBezTo>
                <a:cubicBezTo>
                  <a:pt x="67951" y="41803"/>
                  <a:pt x="67913" y="42777"/>
                  <a:pt x="68489" y="43407"/>
                </a:cubicBezTo>
                <a:cubicBezTo>
                  <a:pt x="70304" y="45344"/>
                  <a:pt x="72685" y="46660"/>
                  <a:pt x="75290" y="47164"/>
                </a:cubicBezTo>
                <a:cubicBezTo>
                  <a:pt x="75387" y="47182"/>
                  <a:pt x="75486" y="47192"/>
                  <a:pt x="75586" y="47192"/>
                </a:cubicBezTo>
                <a:lnTo>
                  <a:pt x="75586" y="47192"/>
                </a:lnTo>
                <a:cubicBezTo>
                  <a:pt x="76391" y="47190"/>
                  <a:pt x="77062" y="46580"/>
                  <a:pt x="77136" y="45781"/>
                </a:cubicBezTo>
                <a:cubicBezTo>
                  <a:pt x="77213" y="44981"/>
                  <a:pt x="76668" y="44256"/>
                  <a:pt x="75881" y="44104"/>
                </a:cubicBezTo>
                <a:cubicBezTo>
                  <a:pt x="74896" y="43914"/>
                  <a:pt x="73950" y="43569"/>
                  <a:pt x="73073" y="43081"/>
                </a:cubicBezTo>
                <a:cubicBezTo>
                  <a:pt x="72215" y="42600"/>
                  <a:pt x="71433" y="41991"/>
                  <a:pt x="70759" y="41273"/>
                </a:cubicBezTo>
                <a:cubicBezTo>
                  <a:pt x="70454" y="40957"/>
                  <a:pt x="70046" y="40797"/>
                  <a:pt x="69637" y="40797"/>
                </a:cubicBezTo>
                <a:close/>
                <a:moveTo>
                  <a:pt x="75586" y="47192"/>
                </a:moveTo>
                <a:cubicBezTo>
                  <a:pt x="75586" y="47192"/>
                  <a:pt x="75586" y="47192"/>
                  <a:pt x="75586" y="47192"/>
                </a:cubicBezTo>
                <a:lnTo>
                  <a:pt x="75588" y="47192"/>
                </a:lnTo>
                <a:cubicBezTo>
                  <a:pt x="75587" y="47192"/>
                  <a:pt x="75587" y="47192"/>
                  <a:pt x="75586" y="47192"/>
                </a:cubicBezTo>
                <a:close/>
                <a:moveTo>
                  <a:pt x="82500" y="44276"/>
                </a:moveTo>
                <a:cubicBezTo>
                  <a:pt x="81639" y="44276"/>
                  <a:pt x="80942" y="44973"/>
                  <a:pt x="80942" y="45835"/>
                </a:cubicBezTo>
                <a:cubicBezTo>
                  <a:pt x="80942" y="46696"/>
                  <a:pt x="81639" y="47393"/>
                  <a:pt x="82500" y="47393"/>
                </a:cubicBezTo>
                <a:lnTo>
                  <a:pt x="89425" y="47393"/>
                </a:lnTo>
                <a:cubicBezTo>
                  <a:pt x="90286" y="47393"/>
                  <a:pt x="90983" y="46696"/>
                  <a:pt x="90983" y="45835"/>
                </a:cubicBezTo>
                <a:cubicBezTo>
                  <a:pt x="90983" y="44973"/>
                  <a:pt x="90286" y="44276"/>
                  <a:pt x="89425" y="44276"/>
                </a:cubicBezTo>
                <a:close/>
                <a:moveTo>
                  <a:pt x="96352" y="44276"/>
                </a:moveTo>
                <a:cubicBezTo>
                  <a:pt x="95490" y="44276"/>
                  <a:pt x="94794" y="44973"/>
                  <a:pt x="94794" y="45835"/>
                </a:cubicBezTo>
                <a:cubicBezTo>
                  <a:pt x="94794" y="46696"/>
                  <a:pt x="95490" y="47393"/>
                  <a:pt x="96352" y="47393"/>
                </a:cubicBezTo>
                <a:lnTo>
                  <a:pt x="103276" y="47393"/>
                </a:lnTo>
                <a:cubicBezTo>
                  <a:pt x="104138" y="47393"/>
                  <a:pt x="104837" y="46696"/>
                  <a:pt x="104837" y="45835"/>
                </a:cubicBezTo>
                <a:cubicBezTo>
                  <a:pt x="104837" y="44973"/>
                  <a:pt x="104138" y="44276"/>
                  <a:pt x="103276" y="44276"/>
                </a:cubicBezTo>
                <a:close/>
                <a:moveTo>
                  <a:pt x="110004" y="45692"/>
                </a:moveTo>
                <a:cubicBezTo>
                  <a:pt x="109408" y="45692"/>
                  <a:pt x="108838" y="46036"/>
                  <a:pt x="108579" y="46616"/>
                </a:cubicBezTo>
                <a:cubicBezTo>
                  <a:pt x="108229" y="47403"/>
                  <a:pt x="108584" y="48324"/>
                  <a:pt x="109371" y="48673"/>
                </a:cubicBezTo>
                <a:cubicBezTo>
                  <a:pt x="111284" y="49530"/>
                  <a:pt x="112999" y="50777"/>
                  <a:pt x="114400" y="52338"/>
                </a:cubicBezTo>
                <a:cubicBezTo>
                  <a:pt x="114695" y="52666"/>
                  <a:pt x="115117" y="52854"/>
                  <a:pt x="115558" y="52854"/>
                </a:cubicBezTo>
                <a:lnTo>
                  <a:pt x="115558" y="52854"/>
                </a:lnTo>
                <a:cubicBezTo>
                  <a:pt x="116175" y="52854"/>
                  <a:pt x="116730" y="52492"/>
                  <a:pt x="116982" y="51929"/>
                </a:cubicBezTo>
                <a:cubicBezTo>
                  <a:pt x="117231" y="51368"/>
                  <a:pt x="117128" y="50710"/>
                  <a:pt x="116717" y="50255"/>
                </a:cubicBezTo>
                <a:cubicBezTo>
                  <a:pt x="115022" y="48367"/>
                  <a:pt x="112952" y="46861"/>
                  <a:pt x="110638" y="45827"/>
                </a:cubicBezTo>
                <a:cubicBezTo>
                  <a:pt x="110432" y="45735"/>
                  <a:pt x="110216" y="45692"/>
                  <a:pt x="110004" y="45692"/>
                </a:cubicBezTo>
                <a:close/>
                <a:moveTo>
                  <a:pt x="115558" y="52854"/>
                </a:moveTo>
                <a:cubicBezTo>
                  <a:pt x="115558" y="52854"/>
                  <a:pt x="115558" y="52854"/>
                  <a:pt x="115557" y="52854"/>
                </a:cubicBezTo>
                <a:lnTo>
                  <a:pt x="115560" y="52854"/>
                </a:lnTo>
                <a:cubicBezTo>
                  <a:pt x="115559" y="52854"/>
                  <a:pt x="115559" y="52854"/>
                  <a:pt x="115558" y="52854"/>
                </a:cubicBezTo>
                <a:close/>
                <a:moveTo>
                  <a:pt x="118985" y="55696"/>
                </a:moveTo>
                <a:cubicBezTo>
                  <a:pt x="118827" y="55696"/>
                  <a:pt x="118667" y="55720"/>
                  <a:pt x="118509" y="55770"/>
                </a:cubicBezTo>
                <a:cubicBezTo>
                  <a:pt x="117689" y="56035"/>
                  <a:pt x="117239" y="56912"/>
                  <a:pt x="117501" y="57732"/>
                </a:cubicBezTo>
                <a:cubicBezTo>
                  <a:pt x="117974" y="59208"/>
                  <a:pt x="118216" y="60746"/>
                  <a:pt x="118213" y="62297"/>
                </a:cubicBezTo>
                <a:lnTo>
                  <a:pt x="118213" y="62448"/>
                </a:lnTo>
                <a:cubicBezTo>
                  <a:pt x="118211" y="62942"/>
                  <a:pt x="118180" y="63438"/>
                  <a:pt x="118129" y="63924"/>
                </a:cubicBezTo>
                <a:cubicBezTo>
                  <a:pt x="118036" y="64780"/>
                  <a:pt x="118653" y="65549"/>
                  <a:pt x="119509" y="65642"/>
                </a:cubicBezTo>
                <a:cubicBezTo>
                  <a:pt x="119566" y="65650"/>
                  <a:pt x="119622" y="65652"/>
                  <a:pt x="119679" y="65652"/>
                </a:cubicBezTo>
                <a:cubicBezTo>
                  <a:pt x="120474" y="65650"/>
                  <a:pt x="121140" y="65050"/>
                  <a:pt x="121227" y="64261"/>
                </a:cubicBezTo>
                <a:cubicBezTo>
                  <a:pt x="121289" y="63675"/>
                  <a:pt x="121325" y="63076"/>
                  <a:pt x="121330" y="62482"/>
                </a:cubicBezTo>
                <a:lnTo>
                  <a:pt x="121330" y="62474"/>
                </a:lnTo>
                <a:lnTo>
                  <a:pt x="121330" y="62297"/>
                </a:lnTo>
                <a:cubicBezTo>
                  <a:pt x="121332" y="60425"/>
                  <a:pt x="121042" y="58560"/>
                  <a:pt x="120468" y="56778"/>
                </a:cubicBezTo>
                <a:cubicBezTo>
                  <a:pt x="120257" y="56116"/>
                  <a:pt x="119643" y="55696"/>
                  <a:pt x="118985" y="55696"/>
                </a:cubicBezTo>
                <a:close/>
                <a:moveTo>
                  <a:pt x="117523" y="69061"/>
                </a:moveTo>
                <a:cubicBezTo>
                  <a:pt x="116988" y="69061"/>
                  <a:pt x="116467" y="69337"/>
                  <a:pt x="116177" y="69831"/>
                </a:cubicBezTo>
                <a:cubicBezTo>
                  <a:pt x="115115" y="71641"/>
                  <a:pt x="113685" y="73207"/>
                  <a:pt x="111980" y="74428"/>
                </a:cubicBezTo>
                <a:cubicBezTo>
                  <a:pt x="111428" y="74822"/>
                  <a:pt x="111196" y="75526"/>
                  <a:pt x="111402" y="76172"/>
                </a:cubicBezTo>
                <a:cubicBezTo>
                  <a:pt x="111610" y="76817"/>
                  <a:pt x="112209" y="77254"/>
                  <a:pt x="112888" y="77254"/>
                </a:cubicBezTo>
                <a:cubicBezTo>
                  <a:pt x="113212" y="77254"/>
                  <a:pt x="113531" y="77151"/>
                  <a:pt x="113793" y="76964"/>
                </a:cubicBezTo>
                <a:cubicBezTo>
                  <a:pt x="115855" y="75488"/>
                  <a:pt x="117583" y="73595"/>
                  <a:pt x="118867" y="71409"/>
                </a:cubicBezTo>
                <a:cubicBezTo>
                  <a:pt x="119301" y="70666"/>
                  <a:pt x="119052" y="69710"/>
                  <a:pt x="118309" y="69275"/>
                </a:cubicBezTo>
                <a:cubicBezTo>
                  <a:pt x="118062" y="69130"/>
                  <a:pt x="117791" y="69061"/>
                  <a:pt x="117523" y="69061"/>
                </a:cubicBezTo>
                <a:close/>
                <a:moveTo>
                  <a:pt x="30422" y="77205"/>
                </a:moveTo>
                <a:cubicBezTo>
                  <a:pt x="29561" y="77205"/>
                  <a:pt x="28862" y="77902"/>
                  <a:pt x="28862" y="78763"/>
                </a:cubicBezTo>
                <a:cubicBezTo>
                  <a:pt x="28862" y="79625"/>
                  <a:pt x="29561" y="80324"/>
                  <a:pt x="30422" y="80324"/>
                </a:cubicBezTo>
                <a:lnTo>
                  <a:pt x="37347" y="80324"/>
                </a:lnTo>
                <a:cubicBezTo>
                  <a:pt x="38208" y="80324"/>
                  <a:pt x="38905" y="79625"/>
                  <a:pt x="38905" y="78763"/>
                </a:cubicBezTo>
                <a:cubicBezTo>
                  <a:pt x="38905" y="77902"/>
                  <a:pt x="38208" y="77205"/>
                  <a:pt x="37347" y="77205"/>
                </a:cubicBezTo>
                <a:close/>
                <a:moveTo>
                  <a:pt x="44274" y="77205"/>
                </a:moveTo>
                <a:cubicBezTo>
                  <a:pt x="43413" y="77205"/>
                  <a:pt x="42716" y="77902"/>
                  <a:pt x="42716" y="78763"/>
                </a:cubicBezTo>
                <a:cubicBezTo>
                  <a:pt x="42716" y="79625"/>
                  <a:pt x="43413" y="80324"/>
                  <a:pt x="44274" y="80324"/>
                </a:cubicBezTo>
                <a:lnTo>
                  <a:pt x="51199" y="80324"/>
                </a:lnTo>
                <a:cubicBezTo>
                  <a:pt x="52060" y="80324"/>
                  <a:pt x="52757" y="79625"/>
                  <a:pt x="52757" y="78763"/>
                </a:cubicBezTo>
                <a:cubicBezTo>
                  <a:pt x="52757" y="77902"/>
                  <a:pt x="52060" y="77205"/>
                  <a:pt x="51199" y="77205"/>
                </a:cubicBezTo>
                <a:close/>
                <a:moveTo>
                  <a:pt x="58126" y="77205"/>
                </a:moveTo>
                <a:cubicBezTo>
                  <a:pt x="57265" y="77205"/>
                  <a:pt x="56568" y="77902"/>
                  <a:pt x="56568" y="78763"/>
                </a:cubicBezTo>
                <a:cubicBezTo>
                  <a:pt x="56568" y="79625"/>
                  <a:pt x="57265" y="80324"/>
                  <a:pt x="58126" y="80324"/>
                </a:cubicBezTo>
                <a:lnTo>
                  <a:pt x="65051" y="80324"/>
                </a:lnTo>
                <a:cubicBezTo>
                  <a:pt x="65912" y="80324"/>
                  <a:pt x="66609" y="79625"/>
                  <a:pt x="66609" y="78763"/>
                </a:cubicBezTo>
                <a:cubicBezTo>
                  <a:pt x="66609" y="77902"/>
                  <a:pt x="65912" y="77205"/>
                  <a:pt x="65051" y="77205"/>
                </a:cubicBezTo>
                <a:close/>
                <a:moveTo>
                  <a:pt x="71978" y="77205"/>
                </a:moveTo>
                <a:cubicBezTo>
                  <a:pt x="71117" y="77205"/>
                  <a:pt x="70420" y="77902"/>
                  <a:pt x="70420" y="78763"/>
                </a:cubicBezTo>
                <a:cubicBezTo>
                  <a:pt x="70420" y="79625"/>
                  <a:pt x="71117" y="80324"/>
                  <a:pt x="71978" y="80324"/>
                </a:cubicBezTo>
                <a:lnTo>
                  <a:pt x="78903" y="80324"/>
                </a:lnTo>
                <a:cubicBezTo>
                  <a:pt x="79764" y="80324"/>
                  <a:pt x="80463" y="79625"/>
                  <a:pt x="80463" y="78763"/>
                </a:cubicBezTo>
                <a:cubicBezTo>
                  <a:pt x="80463" y="77902"/>
                  <a:pt x="79764" y="77205"/>
                  <a:pt x="78903" y="77205"/>
                </a:cubicBezTo>
                <a:close/>
                <a:moveTo>
                  <a:pt x="85830" y="77205"/>
                </a:moveTo>
                <a:cubicBezTo>
                  <a:pt x="84968" y="77205"/>
                  <a:pt x="84269" y="77902"/>
                  <a:pt x="84269" y="78763"/>
                </a:cubicBezTo>
                <a:cubicBezTo>
                  <a:pt x="84269" y="79625"/>
                  <a:pt x="84968" y="80324"/>
                  <a:pt x="85830" y="80324"/>
                </a:cubicBezTo>
                <a:lnTo>
                  <a:pt x="92754" y="80324"/>
                </a:lnTo>
                <a:cubicBezTo>
                  <a:pt x="93616" y="80324"/>
                  <a:pt x="94313" y="79625"/>
                  <a:pt x="94313" y="78763"/>
                </a:cubicBezTo>
                <a:cubicBezTo>
                  <a:pt x="94313" y="77902"/>
                  <a:pt x="93616" y="77205"/>
                  <a:pt x="92754" y="77205"/>
                </a:cubicBezTo>
                <a:close/>
                <a:moveTo>
                  <a:pt x="106629" y="76869"/>
                </a:moveTo>
                <a:cubicBezTo>
                  <a:pt x="106513" y="76869"/>
                  <a:pt x="106395" y="76882"/>
                  <a:pt x="106277" y="76910"/>
                </a:cubicBezTo>
                <a:cubicBezTo>
                  <a:pt x="105300" y="77108"/>
                  <a:pt x="104305" y="77205"/>
                  <a:pt x="103310" y="77205"/>
                </a:cubicBezTo>
                <a:lnTo>
                  <a:pt x="99682" y="77205"/>
                </a:lnTo>
                <a:cubicBezTo>
                  <a:pt x="98820" y="77205"/>
                  <a:pt x="98123" y="77902"/>
                  <a:pt x="98123" y="78763"/>
                </a:cubicBezTo>
                <a:cubicBezTo>
                  <a:pt x="98123" y="79625"/>
                  <a:pt x="98820" y="80324"/>
                  <a:pt x="99682" y="80324"/>
                </a:cubicBezTo>
                <a:lnTo>
                  <a:pt x="103310" y="80324"/>
                </a:lnTo>
                <a:cubicBezTo>
                  <a:pt x="104513" y="80322"/>
                  <a:pt x="105714" y="80203"/>
                  <a:pt x="106894" y="79964"/>
                </a:cubicBezTo>
                <a:cubicBezTo>
                  <a:pt x="107758" y="79815"/>
                  <a:pt x="108332" y="78979"/>
                  <a:pt x="108157" y="78121"/>
                </a:cubicBezTo>
                <a:cubicBezTo>
                  <a:pt x="108006" y="77378"/>
                  <a:pt x="107353" y="76869"/>
                  <a:pt x="106629" y="76869"/>
                </a:cubicBezTo>
                <a:close/>
                <a:moveTo>
                  <a:pt x="23501" y="77239"/>
                </a:moveTo>
                <a:cubicBezTo>
                  <a:pt x="23472" y="77239"/>
                  <a:pt x="23444" y="77240"/>
                  <a:pt x="23415" y="77241"/>
                </a:cubicBezTo>
                <a:cubicBezTo>
                  <a:pt x="20952" y="77365"/>
                  <a:pt x="18520" y="77861"/>
                  <a:pt x="16200" y="78709"/>
                </a:cubicBezTo>
                <a:cubicBezTo>
                  <a:pt x="15493" y="78972"/>
                  <a:pt x="15071" y="79702"/>
                  <a:pt x="15205" y="80445"/>
                </a:cubicBezTo>
                <a:cubicBezTo>
                  <a:pt x="15336" y="81188"/>
                  <a:pt x="15982" y="81731"/>
                  <a:pt x="16738" y="81731"/>
                </a:cubicBezTo>
                <a:cubicBezTo>
                  <a:pt x="16920" y="81731"/>
                  <a:pt x="17103" y="81700"/>
                  <a:pt x="17275" y="81636"/>
                </a:cubicBezTo>
                <a:cubicBezTo>
                  <a:pt x="19299" y="80895"/>
                  <a:pt x="21423" y="80461"/>
                  <a:pt x="23577" y="80353"/>
                </a:cubicBezTo>
                <a:cubicBezTo>
                  <a:pt x="24436" y="80309"/>
                  <a:pt x="25097" y="79576"/>
                  <a:pt x="25053" y="78717"/>
                </a:cubicBezTo>
                <a:cubicBezTo>
                  <a:pt x="25009" y="77884"/>
                  <a:pt x="24324" y="77239"/>
                  <a:pt x="23501" y="77239"/>
                </a:cubicBezTo>
                <a:close/>
                <a:moveTo>
                  <a:pt x="10673" y="81945"/>
                </a:moveTo>
                <a:cubicBezTo>
                  <a:pt x="10350" y="81945"/>
                  <a:pt x="10023" y="82045"/>
                  <a:pt x="9744" y="82253"/>
                </a:cubicBezTo>
                <a:cubicBezTo>
                  <a:pt x="7782" y="83747"/>
                  <a:pt x="6054" y="85529"/>
                  <a:pt x="4616" y="87534"/>
                </a:cubicBezTo>
                <a:cubicBezTo>
                  <a:pt x="4277" y="88010"/>
                  <a:pt x="4231" y="88635"/>
                  <a:pt x="4498" y="89154"/>
                </a:cubicBezTo>
                <a:cubicBezTo>
                  <a:pt x="4765" y="89674"/>
                  <a:pt x="5300" y="90000"/>
                  <a:pt x="5884" y="90000"/>
                </a:cubicBezTo>
                <a:cubicBezTo>
                  <a:pt x="6385" y="90000"/>
                  <a:pt x="6859" y="89759"/>
                  <a:pt x="7152" y="89350"/>
                </a:cubicBezTo>
                <a:cubicBezTo>
                  <a:pt x="8406" y="87596"/>
                  <a:pt x="9918" y="86038"/>
                  <a:pt x="11634" y="84732"/>
                </a:cubicBezTo>
                <a:cubicBezTo>
                  <a:pt x="12305" y="84204"/>
                  <a:pt x="12428" y="83238"/>
                  <a:pt x="11911" y="82559"/>
                </a:cubicBezTo>
                <a:cubicBezTo>
                  <a:pt x="11605" y="82157"/>
                  <a:pt x="11142" y="81945"/>
                  <a:pt x="10673" y="81945"/>
                </a:cubicBezTo>
                <a:close/>
                <a:moveTo>
                  <a:pt x="2753" y="93021"/>
                </a:moveTo>
                <a:cubicBezTo>
                  <a:pt x="2097" y="93021"/>
                  <a:pt x="1488" y="93438"/>
                  <a:pt x="1274" y="94096"/>
                </a:cubicBezTo>
                <a:cubicBezTo>
                  <a:pt x="494" y="96439"/>
                  <a:pt x="70" y="98884"/>
                  <a:pt x="19" y="101350"/>
                </a:cubicBezTo>
                <a:cubicBezTo>
                  <a:pt x="1" y="102212"/>
                  <a:pt x="682" y="102924"/>
                  <a:pt x="1544" y="102944"/>
                </a:cubicBezTo>
                <a:lnTo>
                  <a:pt x="1577" y="102944"/>
                </a:lnTo>
                <a:cubicBezTo>
                  <a:pt x="2426" y="102944"/>
                  <a:pt x="3117" y="102266"/>
                  <a:pt x="3138" y="101420"/>
                </a:cubicBezTo>
                <a:cubicBezTo>
                  <a:pt x="3182" y="99262"/>
                  <a:pt x="3549" y="97126"/>
                  <a:pt x="4231" y="95079"/>
                </a:cubicBezTo>
                <a:cubicBezTo>
                  <a:pt x="4506" y="94261"/>
                  <a:pt x="4066" y="93374"/>
                  <a:pt x="3246" y="93101"/>
                </a:cubicBezTo>
                <a:cubicBezTo>
                  <a:pt x="3082" y="93047"/>
                  <a:pt x="2916" y="93021"/>
                  <a:pt x="2753" y="93021"/>
                </a:cubicBezTo>
                <a:close/>
                <a:moveTo>
                  <a:pt x="2450" y="106669"/>
                </a:moveTo>
                <a:cubicBezTo>
                  <a:pt x="2309" y="106669"/>
                  <a:pt x="2165" y="106689"/>
                  <a:pt x="2022" y="106730"/>
                </a:cubicBezTo>
                <a:cubicBezTo>
                  <a:pt x="1194" y="106964"/>
                  <a:pt x="713" y="107825"/>
                  <a:pt x="950" y="108653"/>
                </a:cubicBezTo>
                <a:cubicBezTo>
                  <a:pt x="1623" y="111029"/>
                  <a:pt x="2654" y="113289"/>
                  <a:pt x="4002" y="115356"/>
                </a:cubicBezTo>
                <a:cubicBezTo>
                  <a:pt x="4288" y="115797"/>
                  <a:pt x="4779" y="116064"/>
                  <a:pt x="5303" y="116064"/>
                </a:cubicBezTo>
                <a:cubicBezTo>
                  <a:pt x="5306" y="116064"/>
                  <a:pt x="5308" y="116064"/>
                  <a:pt x="5311" y="116064"/>
                </a:cubicBezTo>
                <a:lnTo>
                  <a:pt x="5311" y="116064"/>
                </a:lnTo>
                <a:lnTo>
                  <a:pt x="5308" y="116066"/>
                </a:lnTo>
                <a:cubicBezTo>
                  <a:pt x="5881" y="116066"/>
                  <a:pt x="6406" y="115752"/>
                  <a:pt x="6679" y="115248"/>
                </a:cubicBezTo>
                <a:cubicBezTo>
                  <a:pt x="6951" y="114747"/>
                  <a:pt x="6925" y="114135"/>
                  <a:pt x="6612" y="113657"/>
                </a:cubicBezTo>
                <a:cubicBezTo>
                  <a:pt x="5434" y="111849"/>
                  <a:pt x="4537" y="109877"/>
                  <a:pt x="3948" y="107802"/>
                </a:cubicBezTo>
                <a:cubicBezTo>
                  <a:pt x="3752" y="107117"/>
                  <a:pt x="3128" y="106669"/>
                  <a:pt x="2450" y="106669"/>
                </a:cubicBezTo>
                <a:close/>
                <a:moveTo>
                  <a:pt x="9885" y="118104"/>
                </a:moveTo>
                <a:cubicBezTo>
                  <a:pt x="9439" y="118104"/>
                  <a:pt x="8997" y="118294"/>
                  <a:pt x="8689" y="118663"/>
                </a:cubicBezTo>
                <a:cubicBezTo>
                  <a:pt x="8137" y="119324"/>
                  <a:pt x="8226" y="120306"/>
                  <a:pt x="8887" y="120859"/>
                </a:cubicBezTo>
                <a:cubicBezTo>
                  <a:pt x="10782" y="122440"/>
                  <a:pt x="12901" y="123731"/>
                  <a:pt x="15179" y="124683"/>
                </a:cubicBezTo>
                <a:cubicBezTo>
                  <a:pt x="15370" y="124762"/>
                  <a:pt x="15575" y="124804"/>
                  <a:pt x="15781" y="124804"/>
                </a:cubicBezTo>
                <a:cubicBezTo>
                  <a:pt x="15783" y="124804"/>
                  <a:pt x="15785" y="124804"/>
                  <a:pt x="15787" y="124804"/>
                </a:cubicBezTo>
                <a:cubicBezTo>
                  <a:pt x="16527" y="124804"/>
                  <a:pt x="17162" y="124280"/>
                  <a:pt x="17309" y="123554"/>
                </a:cubicBezTo>
                <a:cubicBezTo>
                  <a:pt x="17455" y="122824"/>
                  <a:pt x="17067" y="122093"/>
                  <a:pt x="16383" y="121808"/>
                </a:cubicBezTo>
                <a:cubicBezTo>
                  <a:pt x="14393" y="120975"/>
                  <a:pt x="12539" y="119849"/>
                  <a:pt x="10883" y="118465"/>
                </a:cubicBezTo>
                <a:cubicBezTo>
                  <a:pt x="10591" y="118222"/>
                  <a:pt x="10237" y="118104"/>
                  <a:pt x="9885" y="118104"/>
                </a:cubicBezTo>
                <a:close/>
                <a:moveTo>
                  <a:pt x="22476" y="123362"/>
                </a:moveTo>
                <a:cubicBezTo>
                  <a:pt x="21682" y="123362"/>
                  <a:pt x="21004" y="123967"/>
                  <a:pt x="20926" y="124773"/>
                </a:cubicBezTo>
                <a:cubicBezTo>
                  <a:pt x="20844" y="125629"/>
                  <a:pt x="21474" y="126390"/>
                  <a:pt x="22330" y="126472"/>
                </a:cubicBezTo>
                <a:cubicBezTo>
                  <a:pt x="23112" y="126547"/>
                  <a:pt x="23912" y="126586"/>
                  <a:pt x="24704" y="126586"/>
                </a:cubicBezTo>
                <a:lnTo>
                  <a:pt x="29399" y="126586"/>
                </a:lnTo>
                <a:cubicBezTo>
                  <a:pt x="30260" y="126586"/>
                  <a:pt x="30957" y="125889"/>
                  <a:pt x="30957" y="125027"/>
                </a:cubicBezTo>
                <a:cubicBezTo>
                  <a:pt x="30957" y="124166"/>
                  <a:pt x="30260" y="123469"/>
                  <a:pt x="29399" y="123469"/>
                </a:cubicBezTo>
                <a:lnTo>
                  <a:pt x="24704" y="123469"/>
                </a:lnTo>
                <a:cubicBezTo>
                  <a:pt x="24009" y="123469"/>
                  <a:pt x="23310" y="123433"/>
                  <a:pt x="22626" y="123369"/>
                </a:cubicBezTo>
                <a:cubicBezTo>
                  <a:pt x="22576" y="123364"/>
                  <a:pt x="22525" y="123362"/>
                  <a:pt x="22476" y="123362"/>
                </a:cubicBezTo>
                <a:close/>
                <a:moveTo>
                  <a:pt x="36326" y="123466"/>
                </a:moveTo>
                <a:cubicBezTo>
                  <a:pt x="35465" y="123466"/>
                  <a:pt x="34768" y="124166"/>
                  <a:pt x="34768" y="125025"/>
                </a:cubicBezTo>
                <a:cubicBezTo>
                  <a:pt x="34768" y="125886"/>
                  <a:pt x="35465" y="126586"/>
                  <a:pt x="36326" y="126586"/>
                </a:cubicBezTo>
                <a:lnTo>
                  <a:pt x="43251" y="126586"/>
                </a:lnTo>
                <a:cubicBezTo>
                  <a:pt x="44112" y="126586"/>
                  <a:pt x="44809" y="125886"/>
                  <a:pt x="44809" y="125025"/>
                </a:cubicBezTo>
                <a:cubicBezTo>
                  <a:pt x="44809" y="124166"/>
                  <a:pt x="44112" y="123466"/>
                  <a:pt x="43251" y="123466"/>
                </a:cubicBezTo>
                <a:close/>
                <a:moveTo>
                  <a:pt x="50178" y="123466"/>
                </a:moveTo>
                <a:cubicBezTo>
                  <a:pt x="49317" y="123466"/>
                  <a:pt x="48620" y="124166"/>
                  <a:pt x="48620" y="125025"/>
                </a:cubicBezTo>
                <a:cubicBezTo>
                  <a:pt x="48620" y="125886"/>
                  <a:pt x="49317" y="126586"/>
                  <a:pt x="50178" y="126586"/>
                </a:cubicBezTo>
                <a:lnTo>
                  <a:pt x="57103" y="126586"/>
                </a:lnTo>
                <a:cubicBezTo>
                  <a:pt x="57964" y="126586"/>
                  <a:pt x="58661" y="125886"/>
                  <a:pt x="58661" y="125025"/>
                </a:cubicBezTo>
                <a:cubicBezTo>
                  <a:pt x="58661" y="124166"/>
                  <a:pt x="57964" y="123466"/>
                  <a:pt x="57103" y="123466"/>
                </a:cubicBezTo>
                <a:close/>
                <a:moveTo>
                  <a:pt x="64030" y="123466"/>
                </a:moveTo>
                <a:cubicBezTo>
                  <a:pt x="63169" y="123466"/>
                  <a:pt x="62472" y="124166"/>
                  <a:pt x="62472" y="125025"/>
                </a:cubicBezTo>
                <a:cubicBezTo>
                  <a:pt x="62472" y="125886"/>
                  <a:pt x="63169" y="126586"/>
                  <a:pt x="64030" y="126586"/>
                </a:cubicBezTo>
                <a:lnTo>
                  <a:pt x="70955" y="126586"/>
                </a:lnTo>
                <a:cubicBezTo>
                  <a:pt x="71816" y="126586"/>
                  <a:pt x="72515" y="125886"/>
                  <a:pt x="72515" y="125025"/>
                </a:cubicBezTo>
                <a:cubicBezTo>
                  <a:pt x="72515" y="124166"/>
                  <a:pt x="71816" y="123466"/>
                  <a:pt x="70955" y="123466"/>
                </a:cubicBezTo>
                <a:close/>
                <a:moveTo>
                  <a:pt x="77882" y="123466"/>
                </a:moveTo>
                <a:cubicBezTo>
                  <a:pt x="77020" y="123466"/>
                  <a:pt x="76324" y="124166"/>
                  <a:pt x="76324" y="125025"/>
                </a:cubicBezTo>
                <a:cubicBezTo>
                  <a:pt x="76324" y="125886"/>
                  <a:pt x="77020" y="126586"/>
                  <a:pt x="77882" y="126586"/>
                </a:cubicBezTo>
                <a:lnTo>
                  <a:pt x="84806" y="126586"/>
                </a:lnTo>
                <a:cubicBezTo>
                  <a:pt x="85668" y="126586"/>
                  <a:pt x="86367" y="125886"/>
                  <a:pt x="86367" y="125025"/>
                </a:cubicBezTo>
                <a:cubicBezTo>
                  <a:pt x="86367" y="124166"/>
                  <a:pt x="85668" y="123466"/>
                  <a:pt x="84806" y="123466"/>
                </a:cubicBezTo>
                <a:close/>
                <a:moveTo>
                  <a:pt x="91734" y="123466"/>
                </a:moveTo>
                <a:cubicBezTo>
                  <a:pt x="90872" y="123466"/>
                  <a:pt x="90175" y="124166"/>
                  <a:pt x="90175" y="125025"/>
                </a:cubicBezTo>
                <a:cubicBezTo>
                  <a:pt x="90175" y="125886"/>
                  <a:pt x="90872" y="126586"/>
                  <a:pt x="91734" y="126586"/>
                </a:cubicBezTo>
                <a:lnTo>
                  <a:pt x="98661" y="126586"/>
                </a:lnTo>
                <a:cubicBezTo>
                  <a:pt x="99520" y="126586"/>
                  <a:pt x="100219" y="125886"/>
                  <a:pt x="100219" y="125025"/>
                </a:cubicBezTo>
                <a:cubicBezTo>
                  <a:pt x="100219" y="124166"/>
                  <a:pt x="99520" y="123466"/>
                  <a:pt x="98661" y="123466"/>
                </a:cubicBezTo>
                <a:close/>
                <a:moveTo>
                  <a:pt x="105479" y="124421"/>
                </a:moveTo>
                <a:cubicBezTo>
                  <a:pt x="104813" y="124421"/>
                  <a:pt x="104195" y="124851"/>
                  <a:pt x="103989" y="125524"/>
                </a:cubicBezTo>
                <a:cubicBezTo>
                  <a:pt x="103737" y="126349"/>
                  <a:pt x="104205" y="127223"/>
                  <a:pt x="105030" y="127470"/>
                </a:cubicBezTo>
                <a:cubicBezTo>
                  <a:pt x="107085" y="128100"/>
                  <a:pt x="109023" y="129054"/>
                  <a:pt x="110774" y="130296"/>
                </a:cubicBezTo>
                <a:cubicBezTo>
                  <a:pt x="111037" y="130484"/>
                  <a:pt x="111353" y="130584"/>
                  <a:pt x="111674" y="130584"/>
                </a:cubicBezTo>
                <a:cubicBezTo>
                  <a:pt x="112353" y="130581"/>
                  <a:pt x="112955" y="130144"/>
                  <a:pt x="113161" y="129496"/>
                </a:cubicBezTo>
                <a:cubicBezTo>
                  <a:pt x="113366" y="128851"/>
                  <a:pt x="113130" y="128144"/>
                  <a:pt x="112574" y="127753"/>
                </a:cubicBezTo>
                <a:cubicBezTo>
                  <a:pt x="110553" y="126318"/>
                  <a:pt x="108314" y="125218"/>
                  <a:pt x="105945" y="124492"/>
                </a:cubicBezTo>
                <a:cubicBezTo>
                  <a:pt x="105790" y="124444"/>
                  <a:pt x="105634" y="124421"/>
                  <a:pt x="105479" y="124421"/>
                </a:cubicBezTo>
                <a:close/>
                <a:moveTo>
                  <a:pt x="116605" y="132284"/>
                </a:moveTo>
                <a:cubicBezTo>
                  <a:pt x="116282" y="132284"/>
                  <a:pt x="115955" y="132384"/>
                  <a:pt x="115675" y="132592"/>
                </a:cubicBezTo>
                <a:cubicBezTo>
                  <a:pt x="114986" y="133106"/>
                  <a:pt x="114842" y="134081"/>
                  <a:pt x="115357" y="134773"/>
                </a:cubicBezTo>
                <a:cubicBezTo>
                  <a:pt x="116637" y="136496"/>
                  <a:pt x="117637" y="138411"/>
                  <a:pt x="118316" y="140450"/>
                </a:cubicBezTo>
                <a:cubicBezTo>
                  <a:pt x="118527" y="141088"/>
                  <a:pt x="119124" y="141517"/>
                  <a:pt x="119795" y="141517"/>
                </a:cubicBezTo>
                <a:cubicBezTo>
                  <a:pt x="120857" y="141515"/>
                  <a:pt x="121608" y="140476"/>
                  <a:pt x="121273" y="139465"/>
                </a:cubicBezTo>
                <a:cubicBezTo>
                  <a:pt x="120489" y="137115"/>
                  <a:pt x="119337" y="134901"/>
                  <a:pt x="117856" y="132914"/>
                </a:cubicBezTo>
                <a:cubicBezTo>
                  <a:pt x="117551" y="132502"/>
                  <a:pt x="117081" y="132284"/>
                  <a:pt x="116605" y="132284"/>
                </a:cubicBezTo>
                <a:close/>
                <a:moveTo>
                  <a:pt x="120898" y="145205"/>
                </a:moveTo>
                <a:cubicBezTo>
                  <a:pt x="120039" y="145210"/>
                  <a:pt x="119342" y="145909"/>
                  <a:pt x="119347" y="146771"/>
                </a:cubicBezTo>
                <a:lnTo>
                  <a:pt x="119347" y="146850"/>
                </a:lnTo>
                <a:cubicBezTo>
                  <a:pt x="119350" y="148972"/>
                  <a:pt x="119018" y="151080"/>
                  <a:pt x="118368" y="153096"/>
                </a:cubicBezTo>
                <a:cubicBezTo>
                  <a:pt x="118041" y="154104"/>
                  <a:pt x="118792" y="155135"/>
                  <a:pt x="119849" y="155135"/>
                </a:cubicBezTo>
                <a:lnTo>
                  <a:pt x="119851" y="155135"/>
                </a:lnTo>
                <a:cubicBezTo>
                  <a:pt x="120528" y="155135"/>
                  <a:pt x="121124" y="154698"/>
                  <a:pt x="121332" y="154058"/>
                </a:cubicBezTo>
                <a:cubicBezTo>
                  <a:pt x="122083" y="151728"/>
                  <a:pt x="122466" y="149298"/>
                  <a:pt x="122464" y="146850"/>
                </a:cubicBezTo>
                <a:lnTo>
                  <a:pt x="122464" y="146758"/>
                </a:lnTo>
                <a:cubicBezTo>
                  <a:pt x="122461" y="145899"/>
                  <a:pt x="121764" y="145205"/>
                  <a:pt x="120906" y="145205"/>
                </a:cubicBezTo>
                <a:close/>
                <a:moveTo>
                  <a:pt x="116716" y="158158"/>
                </a:moveTo>
                <a:cubicBezTo>
                  <a:pt x="116235" y="158158"/>
                  <a:pt x="115761" y="158379"/>
                  <a:pt x="115457" y="158797"/>
                </a:cubicBezTo>
                <a:cubicBezTo>
                  <a:pt x="114187" y="160533"/>
                  <a:pt x="112652" y="162055"/>
                  <a:pt x="110908" y="163312"/>
                </a:cubicBezTo>
                <a:cubicBezTo>
                  <a:pt x="110358" y="163706"/>
                  <a:pt x="110126" y="164410"/>
                  <a:pt x="110335" y="165056"/>
                </a:cubicBezTo>
                <a:cubicBezTo>
                  <a:pt x="110543" y="165698"/>
                  <a:pt x="111142" y="166136"/>
                  <a:pt x="111821" y="166136"/>
                </a:cubicBezTo>
                <a:cubicBezTo>
                  <a:pt x="112148" y="166136"/>
                  <a:pt x="112466" y="166033"/>
                  <a:pt x="112731" y="165840"/>
                </a:cubicBezTo>
                <a:cubicBezTo>
                  <a:pt x="114742" y="164392"/>
                  <a:pt x="116511" y="162636"/>
                  <a:pt x="117972" y="160635"/>
                </a:cubicBezTo>
                <a:cubicBezTo>
                  <a:pt x="118481" y="159941"/>
                  <a:pt x="118329" y="158967"/>
                  <a:pt x="117632" y="158457"/>
                </a:cubicBezTo>
                <a:cubicBezTo>
                  <a:pt x="117355" y="158255"/>
                  <a:pt x="117034" y="158158"/>
                  <a:pt x="116716" y="158158"/>
                </a:cubicBezTo>
                <a:close/>
                <a:moveTo>
                  <a:pt x="57280" y="167118"/>
                </a:moveTo>
                <a:cubicBezTo>
                  <a:pt x="56419" y="167118"/>
                  <a:pt x="55722" y="167815"/>
                  <a:pt x="55722" y="168676"/>
                </a:cubicBezTo>
                <a:cubicBezTo>
                  <a:pt x="55722" y="169537"/>
                  <a:pt x="56419" y="170237"/>
                  <a:pt x="57280" y="170237"/>
                </a:cubicBezTo>
                <a:lnTo>
                  <a:pt x="64207" y="170237"/>
                </a:lnTo>
                <a:cubicBezTo>
                  <a:pt x="65066" y="170237"/>
                  <a:pt x="65766" y="169537"/>
                  <a:pt x="65766" y="168676"/>
                </a:cubicBezTo>
                <a:cubicBezTo>
                  <a:pt x="65766" y="167815"/>
                  <a:pt x="65066" y="167118"/>
                  <a:pt x="64207" y="167118"/>
                </a:cubicBezTo>
                <a:close/>
                <a:moveTo>
                  <a:pt x="71132" y="167118"/>
                </a:moveTo>
                <a:cubicBezTo>
                  <a:pt x="70271" y="167118"/>
                  <a:pt x="69574" y="167815"/>
                  <a:pt x="69574" y="168676"/>
                </a:cubicBezTo>
                <a:cubicBezTo>
                  <a:pt x="69574" y="169537"/>
                  <a:pt x="70271" y="170237"/>
                  <a:pt x="71132" y="170237"/>
                </a:cubicBezTo>
                <a:lnTo>
                  <a:pt x="78059" y="170237"/>
                </a:lnTo>
                <a:cubicBezTo>
                  <a:pt x="78918" y="170237"/>
                  <a:pt x="79617" y="169537"/>
                  <a:pt x="79617" y="168676"/>
                </a:cubicBezTo>
                <a:cubicBezTo>
                  <a:pt x="79617" y="167815"/>
                  <a:pt x="78918" y="167118"/>
                  <a:pt x="78059" y="167118"/>
                </a:cubicBezTo>
                <a:close/>
                <a:moveTo>
                  <a:pt x="84984" y="167118"/>
                </a:moveTo>
                <a:cubicBezTo>
                  <a:pt x="84122" y="167118"/>
                  <a:pt x="83426" y="167815"/>
                  <a:pt x="83426" y="168676"/>
                </a:cubicBezTo>
                <a:cubicBezTo>
                  <a:pt x="83426" y="169537"/>
                  <a:pt x="84122" y="170237"/>
                  <a:pt x="84984" y="170237"/>
                </a:cubicBezTo>
                <a:lnTo>
                  <a:pt x="91911" y="170237"/>
                </a:lnTo>
                <a:cubicBezTo>
                  <a:pt x="92772" y="170237"/>
                  <a:pt x="93469" y="169537"/>
                  <a:pt x="93469" y="168676"/>
                </a:cubicBezTo>
                <a:cubicBezTo>
                  <a:pt x="93469" y="167815"/>
                  <a:pt x="92772" y="167118"/>
                  <a:pt x="91911" y="167118"/>
                </a:cubicBezTo>
                <a:close/>
                <a:moveTo>
                  <a:pt x="105658" y="166109"/>
                </a:moveTo>
                <a:cubicBezTo>
                  <a:pt x="105503" y="166109"/>
                  <a:pt x="105345" y="166132"/>
                  <a:pt x="105190" y="166182"/>
                </a:cubicBezTo>
                <a:cubicBezTo>
                  <a:pt x="103220" y="166802"/>
                  <a:pt x="101169" y="167118"/>
                  <a:pt x="99108" y="167118"/>
                </a:cubicBezTo>
                <a:cubicBezTo>
                  <a:pt x="99099" y="167118"/>
                  <a:pt x="99091" y="167118"/>
                  <a:pt x="99083" y="167118"/>
                </a:cubicBezTo>
                <a:lnTo>
                  <a:pt x="98836" y="167118"/>
                </a:lnTo>
                <a:cubicBezTo>
                  <a:pt x="97974" y="167118"/>
                  <a:pt x="97277" y="167815"/>
                  <a:pt x="97277" y="168676"/>
                </a:cubicBezTo>
                <a:cubicBezTo>
                  <a:pt x="97277" y="169537"/>
                  <a:pt x="97974" y="170237"/>
                  <a:pt x="98836" y="170237"/>
                </a:cubicBezTo>
                <a:lnTo>
                  <a:pt x="99083" y="170237"/>
                </a:lnTo>
                <a:cubicBezTo>
                  <a:pt x="101471" y="170237"/>
                  <a:pt x="103847" y="169872"/>
                  <a:pt x="106128" y="169154"/>
                </a:cubicBezTo>
                <a:cubicBezTo>
                  <a:pt x="106948" y="168895"/>
                  <a:pt x="107403" y="168020"/>
                  <a:pt x="107144" y="167200"/>
                </a:cubicBezTo>
                <a:cubicBezTo>
                  <a:pt x="106933" y="166536"/>
                  <a:pt x="106320" y="166109"/>
                  <a:pt x="105658" y="1661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212;p32">
            <a:extLst>
              <a:ext uri="{FF2B5EF4-FFF2-40B4-BE49-F238E27FC236}">
                <a16:creationId xmlns:a16="http://schemas.microsoft.com/office/drawing/2014/main" id="{2C0140C9-0ECD-F871-0A05-7E7E9CA7774C}"/>
              </a:ext>
            </a:extLst>
          </p:cNvPr>
          <p:cNvSpPr/>
          <p:nvPr/>
        </p:nvSpPr>
        <p:spPr>
          <a:xfrm>
            <a:off x="3275128" y="2405459"/>
            <a:ext cx="1439777" cy="504728"/>
          </a:xfrm>
          <a:custGeom>
            <a:avLst/>
            <a:gdLst/>
            <a:ahLst/>
            <a:cxnLst/>
            <a:rect l="l" t="t" r="r" b="b"/>
            <a:pathLst>
              <a:path w="89608" h="31413" extrusionOk="0">
                <a:moveTo>
                  <a:pt x="32616" y="0"/>
                </a:moveTo>
                <a:cubicBezTo>
                  <a:pt x="15028" y="0"/>
                  <a:pt x="654" y="13981"/>
                  <a:pt x="1" y="31410"/>
                </a:cubicBezTo>
                <a:lnTo>
                  <a:pt x="19057" y="31412"/>
                </a:lnTo>
                <a:cubicBezTo>
                  <a:pt x="19684" y="24480"/>
                  <a:pt x="25524" y="19031"/>
                  <a:pt x="32616" y="19031"/>
                </a:cubicBezTo>
                <a:lnTo>
                  <a:pt x="89607" y="19031"/>
                </a:lnTo>
                <a:lnTo>
                  <a:pt x="89607" y="0"/>
                </a:lnTo>
                <a:close/>
              </a:path>
            </a:pathLst>
          </a:custGeom>
          <a:solidFill>
            <a:srgbClr val="66AA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213;p32">
            <a:extLst>
              <a:ext uri="{FF2B5EF4-FFF2-40B4-BE49-F238E27FC236}">
                <a16:creationId xmlns:a16="http://schemas.microsoft.com/office/drawing/2014/main" id="{B8056068-C7D3-00B2-BAC0-2B4935FD04A2}"/>
              </a:ext>
            </a:extLst>
          </p:cNvPr>
          <p:cNvSpPr/>
          <p:nvPr/>
        </p:nvSpPr>
        <p:spPr>
          <a:xfrm>
            <a:off x="4319821" y="1549077"/>
            <a:ext cx="1160893" cy="1162210"/>
          </a:xfrm>
          <a:custGeom>
            <a:avLst/>
            <a:gdLst/>
            <a:ahLst/>
            <a:cxnLst/>
            <a:rect l="l" t="t" r="r" b="b"/>
            <a:pathLst>
              <a:path w="72251" h="72333" extrusionOk="0">
                <a:moveTo>
                  <a:pt x="1" y="0"/>
                </a:moveTo>
                <a:lnTo>
                  <a:pt x="1" y="18812"/>
                </a:lnTo>
                <a:cubicBezTo>
                  <a:pt x="1" y="30165"/>
                  <a:pt x="9237" y="39399"/>
                  <a:pt x="20587" y="39399"/>
                </a:cubicBezTo>
                <a:lnTo>
                  <a:pt x="46203" y="39399"/>
                </a:lnTo>
                <a:cubicBezTo>
                  <a:pt x="50070" y="39399"/>
                  <a:pt x="53192" y="42554"/>
                  <a:pt x="53153" y="46421"/>
                </a:cubicBezTo>
                <a:cubicBezTo>
                  <a:pt x="53115" y="50214"/>
                  <a:pt x="49996" y="53302"/>
                  <a:pt x="46203" y="53302"/>
                </a:cubicBezTo>
                <a:lnTo>
                  <a:pt x="24588" y="53302"/>
                </a:lnTo>
                <a:lnTo>
                  <a:pt x="24588" y="72333"/>
                </a:lnTo>
                <a:lnTo>
                  <a:pt x="46203" y="72333"/>
                </a:lnTo>
                <a:cubicBezTo>
                  <a:pt x="60384" y="72333"/>
                  <a:pt x="72040" y="60792"/>
                  <a:pt x="72181" y="46611"/>
                </a:cubicBezTo>
                <a:cubicBezTo>
                  <a:pt x="72251" y="39622"/>
                  <a:pt x="69582" y="33040"/>
                  <a:pt x="64665" y="28072"/>
                </a:cubicBezTo>
                <a:cubicBezTo>
                  <a:pt x="59746" y="23107"/>
                  <a:pt x="53189" y="20371"/>
                  <a:pt x="46203" y="20371"/>
                </a:cubicBezTo>
                <a:lnTo>
                  <a:pt x="20590" y="20371"/>
                </a:lnTo>
                <a:cubicBezTo>
                  <a:pt x="19731" y="20371"/>
                  <a:pt x="19034" y="19674"/>
                  <a:pt x="19034" y="18815"/>
                </a:cubicBezTo>
                <a:lnTo>
                  <a:pt x="19034" y="0"/>
                </a:lnTo>
                <a:close/>
              </a:path>
            </a:pathLst>
          </a:custGeom>
          <a:solidFill>
            <a:srgbClr val="66AA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214;p32">
            <a:extLst>
              <a:ext uri="{FF2B5EF4-FFF2-40B4-BE49-F238E27FC236}">
                <a16:creationId xmlns:a16="http://schemas.microsoft.com/office/drawing/2014/main" id="{0638EEB5-887C-67B1-2B78-14D07420C051}"/>
              </a:ext>
            </a:extLst>
          </p:cNvPr>
          <p:cNvSpPr/>
          <p:nvPr/>
        </p:nvSpPr>
        <p:spPr>
          <a:xfrm>
            <a:off x="3394697" y="1292800"/>
            <a:ext cx="1967739" cy="2735283"/>
          </a:xfrm>
          <a:custGeom>
            <a:avLst/>
            <a:gdLst/>
            <a:ahLst/>
            <a:cxnLst/>
            <a:rect l="l" t="t" r="r" b="b"/>
            <a:pathLst>
              <a:path w="122467" h="170237" extrusionOk="0">
                <a:moveTo>
                  <a:pt x="66624" y="0"/>
                </a:moveTo>
                <a:cubicBezTo>
                  <a:pt x="65763" y="0"/>
                  <a:pt x="65066" y="697"/>
                  <a:pt x="65066" y="1559"/>
                </a:cubicBezTo>
                <a:lnTo>
                  <a:pt x="65066" y="8483"/>
                </a:lnTo>
                <a:cubicBezTo>
                  <a:pt x="65064" y="9345"/>
                  <a:pt x="65763" y="10041"/>
                  <a:pt x="66622" y="10041"/>
                </a:cubicBezTo>
                <a:lnTo>
                  <a:pt x="66624" y="10041"/>
                </a:lnTo>
                <a:cubicBezTo>
                  <a:pt x="67486" y="10041"/>
                  <a:pt x="68183" y="9345"/>
                  <a:pt x="68183" y="8483"/>
                </a:cubicBezTo>
                <a:lnTo>
                  <a:pt x="68183" y="1559"/>
                </a:lnTo>
                <a:cubicBezTo>
                  <a:pt x="68183" y="697"/>
                  <a:pt x="67486" y="0"/>
                  <a:pt x="66624" y="0"/>
                </a:cubicBezTo>
                <a:close/>
                <a:moveTo>
                  <a:pt x="66624" y="13850"/>
                </a:moveTo>
                <a:cubicBezTo>
                  <a:pt x="65763" y="13850"/>
                  <a:pt x="65066" y="14549"/>
                  <a:pt x="65066" y="15410"/>
                </a:cubicBezTo>
                <a:lnTo>
                  <a:pt x="65066" y="22335"/>
                </a:lnTo>
                <a:cubicBezTo>
                  <a:pt x="65064" y="23196"/>
                  <a:pt x="65760" y="23896"/>
                  <a:pt x="66622" y="23896"/>
                </a:cubicBezTo>
                <a:lnTo>
                  <a:pt x="66624" y="23893"/>
                </a:lnTo>
                <a:cubicBezTo>
                  <a:pt x="67486" y="23893"/>
                  <a:pt x="68183" y="23196"/>
                  <a:pt x="68183" y="22335"/>
                </a:cubicBezTo>
                <a:lnTo>
                  <a:pt x="68183" y="15410"/>
                </a:lnTo>
                <a:cubicBezTo>
                  <a:pt x="68183" y="14549"/>
                  <a:pt x="67486" y="13850"/>
                  <a:pt x="66624" y="13850"/>
                </a:cubicBezTo>
                <a:close/>
                <a:moveTo>
                  <a:pt x="66624" y="27701"/>
                </a:moveTo>
                <a:cubicBezTo>
                  <a:pt x="65763" y="27701"/>
                  <a:pt x="65066" y="28401"/>
                  <a:pt x="65066" y="29262"/>
                </a:cubicBezTo>
                <a:lnTo>
                  <a:pt x="65066" y="34765"/>
                </a:lnTo>
                <a:cubicBezTo>
                  <a:pt x="65066" y="35305"/>
                  <a:pt x="65100" y="35845"/>
                  <a:pt x="65169" y="36382"/>
                </a:cubicBezTo>
                <a:cubicBezTo>
                  <a:pt x="65267" y="37159"/>
                  <a:pt x="65928" y="37743"/>
                  <a:pt x="66712" y="37743"/>
                </a:cubicBezTo>
                <a:lnTo>
                  <a:pt x="66712" y="37740"/>
                </a:lnTo>
                <a:cubicBezTo>
                  <a:pt x="67653" y="37740"/>
                  <a:pt x="68378" y="36917"/>
                  <a:pt x="68260" y="35984"/>
                </a:cubicBezTo>
                <a:cubicBezTo>
                  <a:pt x="68208" y="35580"/>
                  <a:pt x="68183" y="35171"/>
                  <a:pt x="68183" y="34762"/>
                </a:cubicBezTo>
                <a:lnTo>
                  <a:pt x="68183" y="29262"/>
                </a:lnTo>
                <a:cubicBezTo>
                  <a:pt x="68183" y="28401"/>
                  <a:pt x="67486" y="27701"/>
                  <a:pt x="66624" y="27701"/>
                </a:cubicBezTo>
                <a:close/>
                <a:moveTo>
                  <a:pt x="69637" y="40797"/>
                </a:moveTo>
                <a:cubicBezTo>
                  <a:pt x="69255" y="40797"/>
                  <a:pt x="68872" y="40937"/>
                  <a:pt x="68571" y="41219"/>
                </a:cubicBezTo>
                <a:cubicBezTo>
                  <a:pt x="67951" y="41803"/>
                  <a:pt x="67913" y="42777"/>
                  <a:pt x="68489" y="43407"/>
                </a:cubicBezTo>
                <a:cubicBezTo>
                  <a:pt x="70304" y="45344"/>
                  <a:pt x="72685" y="46660"/>
                  <a:pt x="75290" y="47164"/>
                </a:cubicBezTo>
                <a:cubicBezTo>
                  <a:pt x="75387" y="47182"/>
                  <a:pt x="75486" y="47192"/>
                  <a:pt x="75586" y="47192"/>
                </a:cubicBezTo>
                <a:lnTo>
                  <a:pt x="75586" y="47192"/>
                </a:lnTo>
                <a:cubicBezTo>
                  <a:pt x="76391" y="47190"/>
                  <a:pt x="77062" y="46580"/>
                  <a:pt x="77136" y="45781"/>
                </a:cubicBezTo>
                <a:cubicBezTo>
                  <a:pt x="77213" y="44981"/>
                  <a:pt x="76668" y="44256"/>
                  <a:pt x="75881" y="44104"/>
                </a:cubicBezTo>
                <a:cubicBezTo>
                  <a:pt x="74896" y="43914"/>
                  <a:pt x="73950" y="43569"/>
                  <a:pt x="73073" y="43081"/>
                </a:cubicBezTo>
                <a:cubicBezTo>
                  <a:pt x="72215" y="42600"/>
                  <a:pt x="71433" y="41991"/>
                  <a:pt x="70759" y="41273"/>
                </a:cubicBezTo>
                <a:cubicBezTo>
                  <a:pt x="70454" y="40957"/>
                  <a:pt x="70046" y="40797"/>
                  <a:pt x="69637" y="40797"/>
                </a:cubicBezTo>
                <a:close/>
                <a:moveTo>
                  <a:pt x="75586" y="47192"/>
                </a:moveTo>
                <a:cubicBezTo>
                  <a:pt x="75586" y="47192"/>
                  <a:pt x="75586" y="47192"/>
                  <a:pt x="75586" y="47192"/>
                </a:cubicBezTo>
                <a:lnTo>
                  <a:pt x="75588" y="47192"/>
                </a:lnTo>
                <a:cubicBezTo>
                  <a:pt x="75587" y="47192"/>
                  <a:pt x="75587" y="47192"/>
                  <a:pt x="75586" y="47192"/>
                </a:cubicBezTo>
                <a:close/>
                <a:moveTo>
                  <a:pt x="82500" y="44276"/>
                </a:moveTo>
                <a:cubicBezTo>
                  <a:pt x="81639" y="44276"/>
                  <a:pt x="80942" y="44973"/>
                  <a:pt x="80942" y="45835"/>
                </a:cubicBezTo>
                <a:cubicBezTo>
                  <a:pt x="80942" y="46696"/>
                  <a:pt x="81639" y="47393"/>
                  <a:pt x="82500" y="47393"/>
                </a:cubicBezTo>
                <a:lnTo>
                  <a:pt x="89425" y="47393"/>
                </a:lnTo>
                <a:cubicBezTo>
                  <a:pt x="90286" y="47393"/>
                  <a:pt x="90983" y="46696"/>
                  <a:pt x="90983" y="45835"/>
                </a:cubicBezTo>
                <a:cubicBezTo>
                  <a:pt x="90983" y="44973"/>
                  <a:pt x="90286" y="44276"/>
                  <a:pt x="89425" y="44276"/>
                </a:cubicBezTo>
                <a:close/>
                <a:moveTo>
                  <a:pt x="96352" y="44276"/>
                </a:moveTo>
                <a:cubicBezTo>
                  <a:pt x="95490" y="44276"/>
                  <a:pt x="94794" y="44973"/>
                  <a:pt x="94794" y="45835"/>
                </a:cubicBezTo>
                <a:cubicBezTo>
                  <a:pt x="94794" y="46696"/>
                  <a:pt x="95490" y="47393"/>
                  <a:pt x="96352" y="47393"/>
                </a:cubicBezTo>
                <a:lnTo>
                  <a:pt x="103276" y="47393"/>
                </a:lnTo>
                <a:cubicBezTo>
                  <a:pt x="104138" y="47393"/>
                  <a:pt x="104837" y="46696"/>
                  <a:pt x="104837" y="45835"/>
                </a:cubicBezTo>
                <a:cubicBezTo>
                  <a:pt x="104837" y="44973"/>
                  <a:pt x="104138" y="44276"/>
                  <a:pt x="103276" y="44276"/>
                </a:cubicBezTo>
                <a:close/>
                <a:moveTo>
                  <a:pt x="110004" y="45692"/>
                </a:moveTo>
                <a:cubicBezTo>
                  <a:pt x="109408" y="45692"/>
                  <a:pt x="108838" y="46036"/>
                  <a:pt x="108579" y="46616"/>
                </a:cubicBezTo>
                <a:cubicBezTo>
                  <a:pt x="108229" y="47403"/>
                  <a:pt x="108584" y="48324"/>
                  <a:pt x="109371" y="48673"/>
                </a:cubicBezTo>
                <a:cubicBezTo>
                  <a:pt x="111284" y="49530"/>
                  <a:pt x="112999" y="50777"/>
                  <a:pt x="114400" y="52338"/>
                </a:cubicBezTo>
                <a:cubicBezTo>
                  <a:pt x="114695" y="52666"/>
                  <a:pt x="115117" y="52854"/>
                  <a:pt x="115558" y="52854"/>
                </a:cubicBezTo>
                <a:lnTo>
                  <a:pt x="115558" y="52854"/>
                </a:lnTo>
                <a:cubicBezTo>
                  <a:pt x="116175" y="52854"/>
                  <a:pt x="116730" y="52492"/>
                  <a:pt x="116982" y="51929"/>
                </a:cubicBezTo>
                <a:cubicBezTo>
                  <a:pt x="117231" y="51368"/>
                  <a:pt x="117128" y="50710"/>
                  <a:pt x="116717" y="50255"/>
                </a:cubicBezTo>
                <a:cubicBezTo>
                  <a:pt x="115022" y="48367"/>
                  <a:pt x="112952" y="46861"/>
                  <a:pt x="110638" y="45827"/>
                </a:cubicBezTo>
                <a:cubicBezTo>
                  <a:pt x="110432" y="45735"/>
                  <a:pt x="110216" y="45692"/>
                  <a:pt x="110004" y="45692"/>
                </a:cubicBezTo>
                <a:close/>
                <a:moveTo>
                  <a:pt x="115558" y="52854"/>
                </a:moveTo>
                <a:cubicBezTo>
                  <a:pt x="115558" y="52854"/>
                  <a:pt x="115558" y="52854"/>
                  <a:pt x="115557" y="52854"/>
                </a:cubicBezTo>
                <a:lnTo>
                  <a:pt x="115560" y="52854"/>
                </a:lnTo>
                <a:cubicBezTo>
                  <a:pt x="115559" y="52854"/>
                  <a:pt x="115559" y="52854"/>
                  <a:pt x="115558" y="52854"/>
                </a:cubicBezTo>
                <a:close/>
                <a:moveTo>
                  <a:pt x="118985" y="55696"/>
                </a:moveTo>
                <a:cubicBezTo>
                  <a:pt x="118827" y="55696"/>
                  <a:pt x="118667" y="55720"/>
                  <a:pt x="118509" y="55770"/>
                </a:cubicBezTo>
                <a:cubicBezTo>
                  <a:pt x="117689" y="56035"/>
                  <a:pt x="117239" y="56912"/>
                  <a:pt x="117501" y="57732"/>
                </a:cubicBezTo>
                <a:cubicBezTo>
                  <a:pt x="117974" y="59208"/>
                  <a:pt x="118216" y="60746"/>
                  <a:pt x="118213" y="62297"/>
                </a:cubicBezTo>
                <a:lnTo>
                  <a:pt x="118213" y="62448"/>
                </a:lnTo>
                <a:cubicBezTo>
                  <a:pt x="118211" y="62942"/>
                  <a:pt x="118180" y="63438"/>
                  <a:pt x="118129" y="63924"/>
                </a:cubicBezTo>
                <a:cubicBezTo>
                  <a:pt x="118036" y="64780"/>
                  <a:pt x="118653" y="65549"/>
                  <a:pt x="119509" y="65642"/>
                </a:cubicBezTo>
                <a:cubicBezTo>
                  <a:pt x="119566" y="65650"/>
                  <a:pt x="119622" y="65652"/>
                  <a:pt x="119679" y="65652"/>
                </a:cubicBezTo>
                <a:cubicBezTo>
                  <a:pt x="120474" y="65650"/>
                  <a:pt x="121140" y="65050"/>
                  <a:pt x="121227" y="64261"/>
                </a:cubicBezTo>
                <a:cubicBezTo>
                  <a:pt x="121289" y="63675"/>
                  <a:pt x="121325" y="63076"/>
                  <a:pt x="121330" y="62482"/>
                </a:cubicBezTo>
                <a:lnTo>
                  <a:pt x="121330" y="62474"/>
                </a:lnTo>
                <a:lnTo>
                  <a:pt x="121330" y="62297"/>
                </a:lnTo>
                <a:cubicBezTo>
                  <a:pt x="121332" y="60425"/>
                  <a:pt x="121042" y="58560"/>
                  <a:pt x="120468" y="56778"/>
                </a:cubicBezTo>
                <a:cubicBezTo>
                  <a:pt x="120257" y="56116"/>
                  <a:pt x="119643" y="55696"/>
                  <a:pt x="118985" y="55696"/>
                </a:cubicBezTo>
                <a:close/>
                <a:moveTo>
                  <a:pt x="117523" y="69061"/>
                </a:moveTo>
                <a:cubicBezTo>
                  <a:pt x="116988" y="69061"/>
                  <a:pt x="116467" y="69337"/>
                  <a:pt x="116177" y="69831"/>
                </a:cubicBezTo>
                <a:cubicBezTo>
                  <a:pt x="115115" y="71641"/>
                  <a:pt x="113685" y="73207"/>
                  <a:pt x="111980" y="74428"/>
                </a:cubicBezTo>
                <a:cubicBezTo>
                  <a:pt x="111428" y="74822"/>
                  <a:pt x="111196" y="75526"/>
                  <a:pt x="111402" y="76172"/>
                </a:cubicBezTo>
                <a:cubicBezTo>
                  <a:pt x="111610" y="76817"/>
                  <a:pt x="112209" y="77254"/>
                  <a:pt x="112888" y="77254"/>
                </a:cubicBezTo>
                <a:cubicBezTo>
                  <a:pt x="113212" y="77254"/>
                  <a:pt x="113531" y="77151"/>
                  <a:pt x="113793" y="76964"/>
                </a:cubicBezTo>
                <a:cubicBezTo>
                  <a:pt x="115855" y="75488"/>
                  <a:pt x="117583" y="73595"/>
                  <a:pt x="118867" y="71409"/>
                </a:cubicBezTo>
                <a:cubicBezTo>
                  <a:pt x="119301" y="70666"/>
                  <a:pt x="119052" y="69710"/>
                  <a:pt x="118309" y="69275"/>
                </a:cubicBezTo>
                <a:cubicBezTo>
                  <a:pt x="118062" y="69130"/>
                  <a:pt x="117791" y="69061"/>
                  <a:pt x="117523" y="69061"/>
                </a:cubicBezTo>
                <a:close/>
                <a:moveTo>
                  <a:pt x="30422" y="77205"/>
                </a:moveTo>
                <a:cubicBezTo>
                  <a:pt x="29561" y="77205"/>
                  <a:pt x="28862" y="77902"/>
                  <a:pt x="28862" y="78763"/>
                </a:cubicBezTo>
                <a:cubicBezTo>
                  <a:pt x="28862" y="79625"/>
                  <a:pt x="29561" y="80324"/>
                  <a:pt x="30422" y="80324"/>
                </a:cubicBezTo>
                <a:lnTo>
                  <a:pt x="37347" y="80324"/>
                </a:lnTo>
                <a:cubicBezTo>
                  <a:pt x="38208" y="80324"/>
                  <a:pt x="38905" y="79625"/>
                  <a:pt x="38905" y="78763"/>
                </a:cubicBezTo>
                <a:cubicBezTo>
                  <a:pt x="38905" y="77902"/>
                  <a:pt x="38208" y="77205"/>
                  <a:pt x="37347" y="77205"/>
                </a:cubicBezTo>
                <a:close/>
                <a:moveTo>
                  <a:pt x="44274" y="77205"/>
                </a:moveTo>
                <a:cubicBezTo>
                  <a:pt x="43413" y="77205"/>
                  <a:pt x="42716" y="77902"/>
                  <a:pt x="42716" y="78763"/>
                </a:cubicBezTo>
                <a:cubicBezTo>
                  <a:pt x="42716" y="79625"/>
                  <a:pt x="43413" y="80324"/>
                  <a:pt x="44274" y="80324"/>
                </a:cubicBezTo>
                <a:lnTo>
                  <a:pt x="51199" y="80324"/>
                </a:lnTo>
                <a:cubicBezTo>
                  <a:pt x="52060" y="80324"/>
                  <a:pt x="52757" y="79625"/>
                  <a:pt x="52757" y="78763"/>
                </a:cubicBezTo>
                <a:cubicBezTo>
                  <a:pt x="52757" y="77902"/>
                  <a:pt x="52060" y="77205"/>
                  <a:pt x="51199" y="77205"/>
                </a:cubicBezTo>
                <a:close/>
                <a:moveTo>
                  <a:pt x="58126" y="77205"/>
                </a:moveTo>
                <a:cubicBezTo>
                  <a:pt x="57265" y="77205"/>
                  <a:pt x="56568" y="77902"/>
                  <a:pt x="56568" y="78763"/>
                </a:cubicBezTo>
                <a:cubicBezTo>
                  <a:pt x="56568" y="79625"/>
                  <a:pt x="57265" y="80324"/>
                  <a:pt x="58126" y="80324"/>
                </a:cubicBezTo>
                <a:lnTo>
                  <a:pt x="65051" y="80324"/>
                </a:lnTo>
                <a:cubicBezTo>
                  <a:pt x="65912" y="80324"/>
                  <a:pt x="66609" y="79625"/>
                  <a:pt x="66609" y="78763"/>
                </a:cubicBezTo>
                <a:cubicBezTo>
                  <a:pt x="66609" y="77902"/>
                  <a:pt x="65912" y="77205"/>
                  <a:pt x="65051" y="77205"/>
                </a:cubicBezTo>
                <a:close/>
                <a:moveTo>
                  <a:pt x="71978" y="77205"/>
                </a:moveTo>
                <a:cubicBezTo>
                  <a:pt x="71117" y="77205"/>
                  <a:pt x="70420" y="77902"/>
                  <a:pt x="70420" y="78763"/>
                </a:cubicBezTo>
                <a:cubicBezTo>
                  <a:pt x="70420" y="79625"/>
                  <a:pt x="71117" y="80324"/>
                  <a:pt x="71978" y="80324"/>
                </a:cubicBezTo>
                <a:lnTo>
                  <a:pt x="78903" y="80324"/>
                </a:lnTo>
                <a:cubicBezTo>
                  <a:pt x="79764" y="80324"/>
                  <a:pt x="80463" y="79625"/>
                  <a:pt x="80463" y="78763"/>
                </a:cubicBezTo>
                <a:cubicBezTo>
                  <a:pt x="80463" y="77902"/>
                  <a:pt x="79764" y="77205"/>
                  <a:pt x="78903" y="77205"/>
                </a:cubicBezTo>
                <a:close/>
                <a:moveTo>
                  <a:pt x="85830" y="77205"/>
                </a:moveTo>
                <a:cubicBezTo>
                  <a:pt x="84968" y="77205"/>
                  <a:pt x="84269" y="77902"/>
                  <a:pt x="84269" y="78763"/>
                </a:cubicBezTo>
                <a:cubicBezTo>
                  <a:pt x="84269" y="79625"/>
                  <a:pt x="84968" y="80324"/>
                  <a:pt x="85830" y="80324"/>
                </a:cubicBezTo>
                <a:lnTo>
                  <a:pt x="92754" y="80324"/>
                </a:lnTo>
                <a:cubicBezTo>
                  <a:pt x="93616" y="80324"/>
                  <a:pt x="94313" y="79625"/>
                  <a:pt x="94313" y="78763"/>
                </a:cubicBezTo>
                <a:cubicBezTo>
                  <a:pt x="94313" y="77902"/>
                  <a:pt x="93616" y="77205"/>
                  <a:pt x="92754" y="77205"/>
                </a:cubicBezTo>
                <a:close/>
                <a:moveTo>
                  <a:pt x="106629" y="76869"/>
                </a:moveTo>
                <a:cubicBezTo>
                  <a:pt x="106513" y="76869"/>
                  <a:pt x="106395" y="76882"/>
                  <a:pt x="106277" y="76910"/>
                </a:cubicBezTo>
                <a:cubicBezTo>
                  <a:pt x="105300" y="77108"/>
                  <a:pt x="104305" y="77205"/>
                  <a:pt x="103310" y="77205"/>
                </a:cubicBezTo>
                <a:lnTo>
                  <a:pt x="99682" y="77205"/>
                </a:lnTo>
                <a:cubicBezTo>
                  <a:pt x="98820" y="77205"/>
                  <a:pt x="98123" y="77902"/>
                  <a:pt x="98123" y="78763"/>
                </a:cubicBezTo>
                <a:cubicBezTo>
                  <a:pt x="98123" y="79625"/>
                  <a:pt x="98820" y="80324"/>
                  <a:pt x="99682" y="80324"/>
                </a:cubicBezTo>
                <a:lnTo>
                  <a:pt x="103310" y="80324"/>
                </a:lnTo>
                <a:cubicBezTo>
                  <a:pt x="104513" y="80322"/>
                  <a:pt x="105714" y="80203"/>
                  <a:pt x="106894" y="79964"/>
                </a:cubicBezTo>
                <a:cubicBezTo>
                  <a:pt x="107758" y="79815"/>
                  <a:pt x="108332" y="78979"/>
                  <a:pt x="108157" y="78121"/>
                </a:cubicBezTo>
                <a:cubicBezTo>
                  <a:pt x="108006" y="77378"/>
                  <a:pt x="107353" y="76869"/>
                  <a:pt x="106629" y="76869"/>
                </a:cubicBezTo>
                <a:close/>
                <a:moveTo>
                  <a:pt x="23501" y="77239"/>
                </a:moveTo>
                <a:cubicBezTo>
                  <a:pt x="23472" y="77239"/>
                  <a:pt x="23444" y="77240"/>
                  <a:pt x="23415" y="77241"/>
                </a:cubicBezTo>
                <a:cubicBezTo>
                  <a:pt x="20952" y="77365"/>
                  <a:pt x="18520" y="77861"/>
                  <a:pt x="16200" y="78709"/>
                </a:cubicBezTo>
                <a:cubicBezTo>
                  <a:pt x="15493" y="78972"/>
                  <a:pt x="15071" y="79702"/>
                  <a:pt x="15205" y="80445"/>
                </a:cubicBezTo>
                <a:cubicBezTo>
                  <a:pt x="15336" y="81188"/>
                  <a:pt x="15982" y="81731"/>
                  <a:pt x="16738" y="81731"/>
                </a:cubicBezTo>
                <a:cubicBezTo>
                  <a:pt x="16920" y="81731"/>
                  <a:pt x="17103" y="81700"/>
                  <a:pt x="17275" y="81636"/>
                </a:cubicBezTo>
                <a:cubicBezTo>
                  <a:pt x="19299" y="80895"/>
                  <a:pt x="21423" y="80461"/>
                  <a:pt x="23577" y="80353"/>
                </a:cubicBezTo>
                <a:cubicBezTo>
                  <a:pt x="24436" y="80309"/>
                  <a:pt x="25097" y="79576"/>
                  <a:pt x="25053" y="78717"/>
                </a:cubicBezTo>
                <a:cubicBezTo>
                  <a:pt x="25009" y="77884"/>
                  <a:pt x="24324" y="77239"/>
                  <a:pt x="23501" y="77239"/>
                </a:cubicBezTo>
                <a:close/>
                <a:moveTo>
                  <a:pt x="10673" y="81945"/>
                </a:moveTo>
                <a:cubicBezTo>
                  <a:pt x="10350" y="81945"/>
                  <a:pt x="10023" y="82045"/>
                  <a:pt x="9744" y="82253"/>
                </a:cubicBezTo>
                <a:cubicBezTo>
                  <a:pt x="7782" y="83747"/>
                  <a:pt x="6054" y="85529"/>
                  <a:pt x="4616" y="87534"/>
                </a:cubicBezTo>
                <a:cubicBezTo>
                  <a:pt x="4277" y="88010"/>
                  <a:pt x="4231" y="88635"/>
                  <a:pt x="4498" y="89154"/>
                </a:cubicBezTo>
                <a:cubicBezTo>
                  <a:pt x="4765" y="89674"/>
                  <a:pt x="5300" y="90000"/>
                  <a:pt x="5884" y="90000"/>
                </a:cubicBezTo>
                <a:cubicBezTo>
                  <a:pt x="6385" y="90000"/>
                  <a:pt x="6859" y="89759"/>
                  <a:pt x="7152" y="89350"/>
                </a:cubicBezTo>
                <a:cubicBezTo>
                  <a:pt x="8406" y="87596"/>
                  <a:pt x="9918" y="86038"/>
                  <a:pt x="11634" y="84732"/>
                </a:cubicBezTo>
                <a:cubicBezTo>
                  <a:pt x="12305" y="84204"/>
                  <a:pt x="12428" y="83238"/>
                  <a:pt x="11911" y="82559"/>
                </a:cubicBezTo>
                <a:cubicBezTo>
                  <a:pt x="11605" y="82157"/>
                  <a:pt x="11142" y="81945"/>
                  <a:pt x="10673" y="81945"/>
                </a:cubicBezTo>
                <a:close/>
                <a:moveTo>
                  <a:pt x="2753" y="93021"/>
                </a:moveTo>
                <a:cubicBezTo>
                  <a:pt x="2097" y="93021"/>
                  <a:pt x="1488" y="93438"/>
                  <a:pt x="1274" y="94096"/>
                </a:cubicBezTo>
                <a:cubicBezTo>
                  <a:pt x="494" y="96439"/>
                  <a:pt x="70" y="98884"/>
                  <a:pt x="19" y="101350"/>
                </a:cubicBezTo>
                <a:cubicBezTo>
                  <a:pt x="1" y="102212"/>
                  <a:pt x="682" y="102924"/>
                  <a:pt x="1544" y="102944"/>
                </a:cubicBezTo>
                <a:lnTo>
                  <a:pt x="1577" y="102944"/>
                </a:lnTo>
                <a:cubicBezTo>
                  <a:pt x="2426" y="102944"/>
                  <a:pt x="3117" y="102266"/>
                  <a:pt x="3138" y="101420"/>
                </a:cubicBezTo>
                <a:cubicBezTo>
                  <a:pt x="3182" y="99262"/>
                  <a:pt x="3549" y="97126"/>
                  <a:pt x="4231" y="95079"/>
                </a:cubicBezTo>
                <a:cubicBezTo>
                  <a:pt x="4506" y="94261"/>
                  <a:pt x="4066" y="93374"/>
                  <a:pt x="3246" y="93101"/>
                </a:cubicBezTo>
                <a:cubicBezTo>
                  <a:pt x="3082" y="93047"/>
                  <a:pt x="2916" y="93021"/>
                  <a:pt x="2753" y="93021"/>
                </a:cubicBezTo>
                <a:close/>
                <a:moveTo>
                  <a:pt x="2450" y="106669"/>
                </a:moveTo>
                <a:cubicBezTo>
                  <a:pt x="2309" y="106669"/>
                  <a:pt x="2165" y="106689"/>
                  <a:pt x="2022" y="106730"/>
                </a:cubicBezTo>
                <a:cubicBezTo>
                  <a:pt x="1194" y="106964"/>
                  <a:pt x="713" y="107825"/>
                  <a:pt x="950" y="108653"/>
                </a:cubicBezTo>
                <a:cubicBezTo>
                  <a:pt x="1623" y="111029"/>
                  <a:pt x="2654" y="113289"/>
                  <a:pt x="4002" y="115356"/>
                </a:cubicBezTo>
                <a:cubicBezTo>
                  <a:pt x="4288" y="115797"/>
                  <a:pt x="4779" y="116064"/>
                  <a:pt x="5303" y="116064"/>
                </a:cubicBezTo>
                <a:cubicBezTo>
                  <a:pt x="5306" y="116064"/>
                  <a:pt x="5308" y="116064"/>
                  <a:pt x="5311" y="116064"/>
                </a:cubicBezTo>
                <a:lnTo>
                  <a:pt x="5311" y="116064"/>
                </a:lnTo>
                <a:lnTo>
                  <a:pt x="5308" y="116066"/>
                </a:lnTo>
                <a:cubicBezTo>
                  <a:pt x="5881" y="116066"/>
                  <a:pt x="6406" y="115752"/>
                  <a:pt x="6679" y="115248"/>
                </a:cubicBezTo>
                <a:cubicBezTo>
                  <a:pt x="6951" y="114747"/>
                  <a:pt x="6925" y="114135"/>
                  <a:pt x="6612" y="113657"/>
                </a:cubicBezTo>
                <a:cubicBezTo>
                  <a:pt x="5434" y="111849"/>
                  <a:pt x="4537" y="109877"/>
                  <a:pt x="3948" y="107802"/>
                </a:cubicBezTo>
                <a:cubicBezTo>
                  <a:pt x="3752" y="107117"/>
                  <a:pt x="3128" y="106669"/>
                  <a:pt x="2450" y="106669"/>
                </a:cubicBezTo>
                <a:close/>
                <a:moveTo>
                  <a:pt x="9885" y="118104"/>
                </a:moveTo>
                <a:cubicBezTo>
                  <a:pt x="9439" y="118104"/>
                  <a:pt x="8997" y="118294"/>
                  <a:pt x="8689" y="118663"/>
                </a:cubicBezTo>
                <a:cubicBezTo>
                  <a:pt x="8137" y="119324"/>
                  <a:pt x="8226" y="120306"/>
                  <a:pt x="8887" y="120859"/>
                </a:cubicBezTo>
                <a:cubicBezTo>
                  <a:pt x="10782" y="122440"/>
                  <a:pt x="12901" y="123731"/>
                  <a:pt x="15179" y="124683"/>
                </a:cubicBezTo>
                <a:cubicBezTo>
                  <a:pt x="15370" y="124762"/>
                  <a:pt x="15575" y="124804"/>
                  <a:pt x="15781" y="124804"/>
                </a:cubicBezTo>
                <a:cubicBezTo>
                  <a:pt x="15783" y="124804"/>
                  <a:pt x="15785" y="124804"/>
                  <a:pt x="15787" y="124804"/>
                </a:cubicBezTo>
                <a:cubicBezTo>
                  <a:pt x="16527" y="124804"/>
                  <a:pt x="17162" y="124280"/>
                  <a:pt x="17309" y="123554"/>
                </a:cubicBezTo>
                <a:cubicBezTo>
                  <a:pt x="17455" y="122824"/>
                  <a:pt x="17067" y="122093"/>
                  <a:pt x="16383" y="121808"/>
                </a:cubicBezTo>
                <a:cubicBezTo>
                  <a:pt x="14393" y="120975"/>
                  <a:pt x="12539" y="119849"/>
                  <a:pt x="10883" y="118465"/>
                </a:cubicBezTo>
                <a:cubicBezTo>
                  <a:pt x="10591" y="118222"/>
                  <a:pt x="10237" y="118104"/>
                  <a:pt x="9885" y="118104"/>
                </a:cubicBezTo>
                <a:close/>
                <a:moveTo>
                  <a:pt x="22476" y="123362"/>
                </a:moveTo>
                <a:cubicBezTo>
                  <a:pt x="21682" y="123362"/>
                  <a:pt x="21004" y="123967"/>
                  <a:pt x="20926" y="124773"/>
                </a:cubicBezTo>
                <a:cubicBezTo>
                  <a:pt x="20844" y="125629"/>
                  <a:pt x="21474" y="126390"/>
                  <a:pt x="22330" y="126472"/>
                </a:cubicBezTo>
                <a:cubicBezTo>
                  <a:pt x="23112" y="126547"/>
                  <a:pt x="23912" y="126586"/>
                  <a:pt x="24704" y="126586"/>
                </a:cubicBezTo>
                <a:lnTo>
                  <a:pt x="29399" y="126586"/>
                </a:lnTo>
                <a:cubicBezTo>
                  <a:pt x="30260" y="126586"/>
                  <a:pt x="30957" y="125889"/>
                  <a:pt x="30957" y="125027"/>
                </a:cubicBezTo>
                <a:cubicBezTo>
                  <a:pt x="30957" y="124166"/>
                  <a:pt x="30260" y="123469"/>
                  <a:pt x="29399" y="123469"/>
                </a:cubicBezTo>
                <a:lnTo>
                  <a:pt x="24704" y="123469"/>
                </a:lnTo>
                <a:cubicBezTo>
                  <a:pt x="24009" y="123469"/>
                  <a:pt x="23310" y="123433"/>
                  <a:pt x="22626" y="123369"/>
                </a:cubicBezTo>
                <a:cubicBezTo>
                  <a:pt x="22576" y="123364"/>
                  <a:pt x="22525" y="123362"/>
                  <a:pt x="22476" y="123362"/>
                </a:cubicBezTo>
                <a:close/>
                <a:moveTo>
                  <a:pt x="36326" y="123466"/>
                </a:moveTo>
                <a:cubicBezTo>
                  <a:pt x="35465" y="123466"/>
                  <a:pt x="34768" y="124166"/>
                  <a:pt x="34768" y="125025"/>
                </a:cubicBezTo>
                <a:cubicBezTo>
                  <a:pt x="34768" y="125886"/>
                  <a:pt x="35465" y="126586"/>
                  <a:pt x="36326" y="126586"/>
                </a:cubicBezTo>
                <a:lnTo>
                  <a:pt x="43251" y="126586"/>
                </a:lnTo>
                <a:cubicBezTo>
                  <a:pt x="44112" y="126586"/>
                  <a:pt x="44809" y="125886"/>
                  <a:pt x="44809" y="125025"/>
                </a:cubicBezTo>
                <a:cubicBezTo>
                  <a:pt x="44809" y="124166"/>
                  <a:pt x="44112" y="123466"/>
                  <a:pt x="43251" y="123466"/>
                </a:cubicBezTo>
                <a:close/>
                <a:moveTo>
                  <a:pt x="50178" y="123466"/>
                </a:moveTo>
                <a:cubicBezTo>
                  <a:pt x="49317" y="123466"/>
                  <a:pt x="48620" y="124166"/>
                  <a:pt x="48620" y="125025"/>
                </a:cubicBezTo>
                <a:cubicBezTo>
                  <a:pt x="48620" y="125886"/>
                  <a:pt x="49317" y="126586"/>
                  <a:pt x="50178" y="126586"/>
                </a:cubicBezTo>
                <a:lnTo>
                  <a:pt x="57103" y="126586"/>
                </a:lnTo>
                <a:cubicBezTo>
                  <a:pt x="57964" y="126586"/>
                  <a:pt x="58661" y="125886"/>
                  <a:pt x="58661" y="125025"/>
                </a:cubicBezTo>
                <a:cubicBezTo>
                  <a:pt x="58661" y="124166"/>
                  <a:pt x="57964" y="123466"/>
                  <a:pt x="57103" y="123466"/>
                </a:cubicBezTo>
                <a:close/>
                <a:moveTo>
                  <a:pt x="64030" y="123466"/>
                </a:moveTo>
                <a:cubicBezTo>
                  <a:pt x="63169" y="123466"/>
                  <a:pt x="62472" y="124166"/>
                  <a:pt x="62472" y="125025"/>
                </a:cubicBezTo>
                <a:cubicBezTo>
                  <a:pt x="62472" y="125886"/>
                  <a:pt x="63169" y="126586"/>
                  <a:pt x="64030" y="126586"/>
                </a:cubicBezTo>
                <a:lnTo>
                  <a:pt x="70955" y="126586"/>
                </a:lnTo>
                <a:cubicBezTo>
                  <a:pt x="71816" y="126586"/>
                  <a:pt x="72515" y="125886"/>
                  <a:pt x="72515" y="125025"/>
                </a:cubicBezTo>
                <a:cubicBezTo>
                  <a:pt x="72515" y="124166"/>
                  <a:pt x="71816" y="123466"/>
                  <a:pt x="70955" y="123466"/>
                </a:cubicBezTo>
                <a:close/>
                <a:moveTo>
                  <a:pt x="77882" y="123466"/>
                </a:moveTo>
                <a:cubicBezTo>
                  <a:pt x="77020" y="123466"/>
                  <a:pt x="76324" y="124166"/>
                  <a:pt x="76324" y="125025"/>
                </a:cubicBezTo>
                <a:cubicBezTo>
                  <a:pt x="76324" y="125886"/>
                  <a:pt x="77020" y="126586"/>
                  <a:pt x="77882" y="126586"/>
                </a:cubicBezTo>
                <a:lnTo>
                  <a:pt x="84806" y="126586"/>
                </a:lnTo>
                <a:cubicBezTo>
                  <a:pt x="85668" y="126586"/>
                  <a:pt x="86367" y="125886"/>
                  <a:pt x="86367" y="125025"/>
                </a:cubicBezTo>
                <a:cubicBezTo>
                  <a:pt x="86367" y="124166"/>
                  <a:pt x="85668" y="123466"/>
                  <a:pt x="84806" y="123466"/>
                </a:cubicBezTo>
                <a:close/>
                <a:moveTo>
                  <a:pt x="91734" y="123466"/>
                </a:moveTo>
                <a:cubicBezTo>
                  <a:pt x="90872" y="123466"/>
                  <a:pt x="90175" y="124166"/>
                  <a:pt x="90175" y="125025"/>
                </a:cubicBezTo>
                <a:cubicBezTo>
                  <a:pt x="90175" y="125886"/>
                  <a:pt x="90872" y="126586"/>
                  <a:pt x="91734" y="126586"/>
                </a:cubicBezTo>
                <a:lnTo>
                  <a:pt x="98661" y="126586"/>
                </a:lnTo>
                <a:cubicBezTo>
                  <a:pt x="99520" y="126586"/>
                  <a:pt x="100219" y="125886"/>
                  <a:pt x="100219" y="125025"/>
                </a:cubicBezTo>
                <a:cubicBezTo>
                  <a:pt x="100219" y="124166"/>
                  <a:pt x="99520" y="123466"/>
                  <a:pt x="98661" y="123466"/>
                </a:cubicBezTo>
                <a:close/>
                <a:moveTo>
                  <a:pt x="105479" y="124421"/>
                </a:moveTo>
                <a:cubicBezTo>
                  <a:pt x="104813" y="124421"/>
                  <a:pt x="104195" y="124851"/>
                  <a:pt x="103989" y="125524"/>
                </a:cubicBezTo>
                <a:cubicBezTo>
                  <a:pt x="103737" y="126349"/>
                  <a:pt x="104205" y="127223"/>
                  <a:pt x="105030" y="127470"/>
                </a:cubicBezTo>
                <a:cubicBezTo>
                  <a:pt x="107085" y="128100"/>
                  <a:pt x="109023" y="129054"/>
                  <a:pt x="110774" y="130296"/>
                </a:cubicBezTo>
                <a:cubicBezTo>
                  <a:pt x="111037" y="130484"/>
                  <a:pt x="111353" y="130584"/>
                  <a:pt x="111674" y="130584"/>
                </a:cubicBezTo>
                <a:cubicBezTo>
                  <a:pt x="112353" y="130581"/>
                  <a:pt x="112955" y="130144"/>
                  <a:pt x="113161" y="129496"/>
                </a:cubicBezTo>
                <a:cubicBezTo>
                  <a:pt x="113366" y="128851"/>
                  <a:pt x="113130" y="128144"/>
                  <a:pt x="112574" y="127753"/>
                </a:cubicBezTo>
                <a:cubicBezTo>
                  <a:pt x="110553" y="126318"/>
                  <a:pt x="108314" y="125218"/>
                  <a:pt x="105945" y="124492"/>
                </a:cubicBezTo>
                <a:cubicBezTo>
                  <a:pt x="105790" y="124444"/>
                  <a:pt x="105634" y="124421"/>
                  <a:pt x="105479" y="124421"/>
                </a:cubicBezTo>
                <a:close/>
                <a:moveTo>
                  <a:pt x="116605" y="132284"/>
                </a:moveTo>
                <a:cubicBezTo>
                  <a:pt x="116282" y="132284"/>
                  <a:pt x="115955" y="132384"/>
                  <a:pt x="115675" y="132592"/>
                </a:cubicBezTo>
                <a:cubicBezTo>
                  <a:pt x="114986" y="133106"/>
                  <a:pt x="114842" y="134081"/>
                  <a:pt x="115357" y="134773"/>
                </a:cubicBezTo>
                <a:cubicBezTo>
                  <a:pt x="116637" y="136496"/>
                  <a:pt x="117637" y="138411"/>
                  <a:pt x="118316" y="140450"/>
                </a:cubicBezTo>
                <a:cubicBezTo>
                  <a:pt x="118527" y="141088"/>
                  <a:pt x="119124" y="141517"/>
                  <a:pt x="119795" y="141517"/>
                </a:cubicBezTo>
                <a:cubicBezTo>
                  <a:pt x="120857" y="141515"/>
                  <a:pt x="121608" y="140476"/>
                  <a:pt x="121273" y="139465"/>
                </a:cubicBezTo>
                <a:cubicBezTo>
                  <a:pt x="120489" y="137115"/>
                  <a:pt x="119337" y="134901"/>
                  <a:pt x="117856" y="132914"/>
                </a:cubicBezTo>
                <a:cubicBezTo>
                  <a:pt x="117551" y="132502"/>
                  <a:pt x="117081" y="132284"/>
                  <a:pt x="116605" y="132284"/>
                </a:cubicBezTo>
                <a:close/>
                <a:moveTo>
                  <a:pt x="120898" y="145205"/>
                </a:moveTo>
                <a:cubicBezTo>
                  <a:pt x="120039" y="145210"/>
                  <a:pt x="119342" y="145909"/>
                  <a:pt x="119347" y="146771"/>
                </a:cubicBezTo>
                <a:lnTo>
                  <a:pt x="119347" y="146850"/>
                </a:lnTo>
                <a:cubicBezTo>
                  <a:pt x="119350" y="148972"/>
                  <a:pt x="119018" y="151080"/>
                  <a:pt x="118368" y="153096"/>
                </a:cubicBezTo>
                <a:cubicBezTo>
                  <a:pt x="118041" y="154104"/>
                  <a:pt x="118792" y="155135"/>
                  <a:pt x="119849" y="155135"/>
                </a:cubicBezTo>
                <a:lnTo>
                  <a:pt x="119851" y="155135"/>
                </a:lnTo>
                <a:cubicBezTo>
                  <a:pt x="120528" y="155135"/>
                  <a:pt x="121124" y="154698"/>
                  <a:pt x="121332" y="154058"/>
                </a:cubicBezTo>
                <a:cubicBezTo>
                  <a:pt x="122083" y="151728"/>
                  <a:pt x="122466" y="149298"/>
                  <a:pt x="122464" y="146850"/>
                </a:cubicBezTo>
                <a:lnTo>
                  <a:pt x="122464" y="146758"/>
                </a:lnTo>
                <a:cubicBezTo>
                  <a:pt x="122461" y="145899"/>
                  <a:pt x="121764" y="145205"/>
                  <a:pt x="120906" y="145205"/>
                </a:cubicBezTo>
                <a:close/>
                <a:moveTo>
                  <a:pt x="116716" y="158158"/>
                </a:moveTo>
                <a:cubicBezTo>
                  <a:pt x="116235" y="158158"/>
                  <a:pt x="115761" y="158379"/>
                  <a:pt x="115457" y="158797"/>
                </a:cubicBezTo>
                <a:cubicBezTo>
                  <a:pt x="114187" y="160533"/>
                  <a:pt x="112652" y="162055"/>
                  <a:pt x="110908" y="163312"/>
                </a:cubicBezTo>
                <a:cubicBezTo>
                  <a:pt x="110358" y="163706"/>
                  <a:pt x="110126" y="164410"/>
                  <a:pt x="110335" y="165056"/>
                </a:cubicBezTo>
                <a:cubicBezTo>
                  <a:pt x="110543" y="165698"/>
                  <a:pt x="111142" y="166136"/>
                  <a:pt x="111821" y="166136"/>
                </a:cubicBezTo>
                <a:cubicBezTo>
                  <a:pt x="112148" y="166136"/>
                  <a:pt x="112466" y="166033"/>
                  <a:pt x="112731" y="165840"/>
                </a:cubicBezTo>
                <a:cubicBezTo>
                  <a:pt x="114742" y="164392"/>
                  <a:pt x="116511" y="162636"/>
                  <a:pt x="117972" y="160635"/>
                </a:cubicBezTo>
                <a:cubicBezTo>
                  <a:pt x="118481" y="159941"/>
                  <a:pt x="118329" y="158967"/>
                  <a:pt x="117632" y="158457"/>
                </a:cubicBezTo>
                <a:cubicBezTo>
                  <a:pt x="117355" y="158255"/>
                  <a:pt x="117034" y="158158"/>
                  <a:pt x="116716" y="158158"/>
                </a:cubicBezTo>
                <a:close/>
                <a:moveTo>
                  <a:pt x="57280" y="167118"/>
                </a:moveTo>
                <a:cubicBezTo>
                  <a:pt x="56419" y="167118"/>
                  <a:pt x="55722" y="167815"/>
                  <a:pt x="55722" y="168676"/>
                </a:cubicBezTo>
                <a:cubicBezTo>
                  <a:pt x="55722" y="169537"/>
                  <a:pt x="56419" y="170237"/>
                  <a:pt x="57280" y="170237"/>
                </a:cubicBezTo>
                <a:lnTo>
                  <a:pt x="64207" y="170237"/>
                </a:lnTo>
                <a:cubicBezTo>
                  <a:pt x="65066" y="170237"/>
                  <a:pt x="65766" y="169537"/>
                  <a:pt x="65766" y="168676"/>
                </a:cubicBezTo>
                <a:cubicBezTo>
                  <a:pt x="65766" y="167815"/>
                  <a:pt x="65066" y="167118"/>
                  <a:pt x="64207" y="167118"/>
                </a:cubicBezTo>
                <a:close/>
                <a:moveTo>
                  <a:pt x="71132" y="167118"/>
                </a:moveTo>
                <a:cubicBezTo>
                  <a:pt x="70271" y="167118"/>
                  <a:pt x="69574" y="167815"/>
                  <a:pt x="69574" y="168676"/>
                </a:cubicBezTo>
                <a:cubicBezTo>
                  <a:pt x="69574" y="169537"/>
                  <a:pt x="70271" y="170237"/>
                  <a:pt x="71132" y="170237"/>
                </a:cubicBezTo>
                <a:lnTo>
                  <a:pt x="78059" y="170237"/>
                </a:lnTo>
                <a:cubicBezTo>
                  <a:pt x="78918" y="170237"/>
                  <a:pt x="79617" y="169537"/>
                  <a:pt x="79617" y="168676"/>
                </a:cubicBezTo>
                <a:cubicBezTo>
                  <a:pt x="79617" y="167815"/>
                  <a:pt x="78918" y="167118"/>
                  <a:pt x="78059" y="167118"/>
                </a:cubicBezTo>
                <a:close/>
                <a:moveTo>
                  <a:pt x="84984" y="167118"/>
                </a:moveTo>
                <a:cubicBezTo>
                  <a:pt x="84122" y="167118"/>
                  <a:pt x="83426" y="167815"/>
                  <a:pt x="83426" y="168676"/>
                </a:cubicBezTo>
                <a:cubicBezTo>
                  <a:pt x="83426" y="169537"/>
                  <a:pt x="84122" y="170237"/>
                  <a:pt x="84984" y="170237"/>
                </a:cubicBezTo>
                <a:lnTo>
                  <a:pt x="91911" y="170237"/>
                </a:lnTo>
                <a:cubicBezTo>
                  <a:pt x="92772" y="170237"/>
                  <a:pt x="93469" y="169537"/>
                  <a:pt x="93469" y="168676"/>
                </a:cubicBezTo>
                <a:cubicBezTo>
                  <a:pt x="93469" y="167815"/>
                  <a:pt x="92772" y="167118"/>
                  <a:pt x="91911" y="167118"/>
                </a:cubicBezTo>
                <a:close/>
                <a:moveTo>
                  <a:pt x="105658" y="166109"/>
                </a:moveTo>
                <a:cubicBezTo>
                  <a:pt x="105503" y="166109"/>
                  <a:pt x="105345" y="166132"/>
                  <a:pt x="105190" y="166182"/>
                </a:cubicBezTo>
                <a:cubicBezTo>
                  <a:pt x="103220" y="166802"/>
                  <a:pt x="101169" y="167118"/>
                  <a:pt x="99108" y="167118"/>
                </a:cubicBezTo>
                <a:cubicBezTo>
                  <a:pt x="99099" y="167118"/>
                  <a:pt x="99091" y="167118"/>
                  <a:pt x="99083" y="167118"/>
                </a:cubicBezTo>
                <a:lnTo>
                  <a:pt x="98836" y="167118"/>
                </a:lnTo>
                <a:cubicBezTo>
                  <a:pt x="97974" y="167118"/>
                  <a:pt x="97277" y="167815"/>
                  <a:pt x="97277" y="168676"/>
                </a:cubicBezTo>
                <a:cubicBezTo>
                  <a:pt x="97277" y="169537"/>
                  <a:pt x="97974" y="170237"/>
                  <a:pt x="98836" y="170237"/>
                </a:cubicBezTo>
                <a:lnTo>
                  <a:pt x="99083" y="170237"/>
                </a:lnTo>
                <a:cubicBezTo>
                  <a:pt x="101471" y="170237"/>
                  <a:pt x="103847" y="169872"/>
                  <a:pt x="106128" y="169154"/>
                </a:cubicBezTo>
                <a:cubicBezTo>
                  <a:pt x="106948" y="168895"/>
                  <a:pt x="107403" y="168020"/>
                  <a:pt x="107144" y="167200"/>
                </a:cubicBezTo>
                <a:cubicBezTo>
                  <a:pt x="106933" y="166536"/>
                  <a:pt x="106320" y="166109"/>
                  <a:pt x="105658" y="1661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1219;p32">
            <a:extLst>
              <a:ext uri="{FF2B5EF4-FFF2-40B4-BE49-F238E27FC236}">
                <a16:creationId xmlns:a16="http://schemas.microsoft.com/office/drawing/2014/main" id="{68B71CAB-67FD-2C85-550A-A2FD7E74C6CF}"/>
              </a:ext>
            </a:extLst>
          </p:cNvPr>
          <p:cNvSpPr/>
          <p:nvPr/>
        </p:nvSpPr>
        <p:spPr>
          <a:xfrm>
            <a:off x="3124463" y="2470163"/>
            <a:ext cx="811730" cy="811730"/>
          </a:xfrm>
          <a:custGeom>
            <a:avLst/>
            <a:gdLst/>
            <a:ahLst/>
            <a:cxnLst/>
            <a:rect l="l" t="t" r="r" b="b"/>
            <a:pathLst>
              <a:path w="50520" h="50520" extrusionOk="0">
                <a:moveTo>
                  <a:pt x="25261" y="0"/>
                </a:moveTo>
                <a:cubicBezTo>
                  <a:pt x="18560" y="0"/>
                  <a:pt x="12137" y="2662"/>
                  <a:pt x="7398" y="7398"/>
                </a:cubicBezTo>
                <a:cubicBezTo>
                  <a:pt x="2661" y="12134"/>
                  <a:pt x="0" y="18560"/>
                  <a:pt x="0" y="25259"/>
                </a:cubicBezTo>
                <a:cubicBezTo>
                  <a:pt x="0" y="31960"/>
                  <a:pt x="2661" y="38383"/>
                  <a:pt x="7398" y="43122"/>
                </a:cubicBezTo>
                <a:cubicBezTo>
                  <a:pt x="12137" y="47858"/>
                  <a:pt x="18560" y="50520"/>
                  <a:pt x="25261" y="50520"/>
                </a:cubicBezTo>
                <a:cubicBezTo>
                  <a:pt x="31959" y="50520"/>
                  <a:pt x="38385" y="47858"/>
                  <a:pt x="43122" y="43122"/>
                </a:cubicBezTo>
                <a:cubicBezTo>
                  <a:pt x="47858" y="38383"/>
                  <a:pt x="50519" y="31960"/>
                  <a:pt x="50519" y="25259"/>
                </a:cubicBezTo>
                <a:cubicBezTo>
                  <a:pt x="50519" y="18560"/>
                  <a:pt x="47858" y="12134"/>
                  <a:pt x="43122" y="7398"/>
                </a:cubicBezTo>
                <a:cubicBezTo>
                  <a:pt x="38385" y="2662"/>
                  <a:pt x="31959" y="0"/>
                  <a:pt x="25261" y="0"/>
                </a:cubicBezTo>
                <a:close/>
              </a:path>
            </a:pathLst>
          </a:custGeom>
          <a:solidFill>
            <a:srgbClr val="F9BF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1220;p32">
            <a:extLst>
              <a:ext uri="{FF2B5EF4-FFF2-40B4-BE49-F238E27FC236}">
                <a16:creationId xmlns:a16="http://schemas.microsoft.com/office/drawing/2014/main" id="{86E9355F-85AE-D23A-4289-C1AFAC7EF27D}"/>
              </a:ext>
            </a:extLst>
          </p:cNvPr>
          <p:cNvSpPr/>
          <p:nvPr/>
        </p:nvSpPr>
        <p:spPr>
          <a:xfrm>
            <a:off x="3226444" y="2572762"/>
            <a:ext cx="606516" cy="606532"/>
          </a:xfrm>
          <a:custGeom>
            <a:avLst/>
            <a:gdLst/>
            <a:ahLst/>
            <a:cxnLst/>
            <a:rect l="l" t="t" r="r" b="b"/>
            <a:pathLst>
              <a:path w="37748" h="37749" extrusionOk="0">
                <a:moveTo>
                  <a:pt x="18874" y="1"/>
                </a:moveTo>
                <a:cubicBezTo>
                  <a:pt x="13868" y="1"/>
                  <a:pt x="9067" y="1991"/>
                  <a:pt x="5526" y="5529"/>
                </a:cubicBezTo>
                <a:cubicBezTo>
                  <a:pt x="1988" y="9070"/>
                  <a:pt x="0" y="13871"/>
                  <a:pt x="0" y="18875"/>
                </a:cubicBezTo>
                <a:cubicBezTo>
                  <a:pt x="0" y="23881"/>
                  <a:pt x="1988" y="28682"/>
                  <a:pt x="5526" y="32223"/>
                </a:cubicBezTo>
                <a:cubicBezTo>
                  <a:pt x="9067" y="35761"/>
                  <a:pt x="13868" y="37748"/>
                  <a:pt x="18874" y="37748"/>
                </a:cubicBezTo>
                <a:cubicBezTo>
                  <a:pt x="23878" y="37748"/>
                  <a:pt x="28678" y="35761"/>
                  <a:pt x="32219" y="32223"/>
                </a:cubicBezTo>
                <a:cubicBezTo>
                  <a:pt x="35757" y="28682"/>
                  <a:pt x="37748" y="23881"/>
                  <a:pt x="37748" y="18875"/>
                </a:cubicBezTo>
                <a:cubicBezTo>
                  <a:pt x="37748" y="13871"/>
                  <a:pt x="35757" y="9070"/>
                  <a:pt x="32219" y="5529"/>
                </a:cubicBezTo>
                <a:cubicBezTo>
                  <a:pt x="28678" y="1991"/>
                  <a:pt x="23878" y="1"/>
                  <a:pt x="188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1221;p32">
            <a:extLst>
              <a:ext uri="{FF2B5EF4-FFF2-40B4-BE49-F238E27FC236}">
                <a16:creationId xmlns:a16="http://schemas.microsoft.com/office/drawing/2014/main" id="{45A441B5-877E-B935-6E7B-DBD7CBAF144C}"/>
              </a:ext>
            </a:extLst>
          </p:cNvPr>
          <p:cNvSpPr/>
          <p:nvPr/>
        </p:nvSpPr>
        <p:spPr>
          <a:xfrm>
            <a:off x="4012450" y="1051804"/>
            <a:ext cx="811730" cy="811730"/>
          </a:xfrm>
          <a:custGeom>
            <a:avLst/>
            <a:gdLst/>
            <a:ahLst/>
            <a:cxnLst/>
            <a:rect l="l" t="t" r="r" b="b"/>
            <a:pathLst>
              <a:path w="50520" h="50520" extrusionOk="0">
                <a:moveTo>
                  <a:pt x="25258" y="1"/>
                </a:moveTo>
                <a:cubicBezTo>
                  <a:pt x="18560" y="1"/>
                  <a:pt x="12134" y="2662"/>
                  <a:pt x="7398" y="7398"/>
                </a:cubicBezTo>
                <a:cubicBezTo>
                  <a:pt x="2659" y="12137"/>
                  <a:pt x="0" y="18561"/>
                  <a:pt x="0" y="25262"/>
                </a:cubicBezTo>
                <a:cubicBezTo>
                  <a:pt x="0" y="31960"/>
                  <a:pt x="2659" y="38386"/>
                  <a:pt x="7398" y="43122"/>
                </a:cubicBezTo>
                <a:cubicBezTo>
                  <a:pt x="12134" y="47859"/>
                  <a:pt x="18560" y="50520"/>
                  <a:pt x="25258" y="50520"/>
                </a:cubicBezTo>
                <a:cubicBezTo>
                  <a:pt x="31957" y="50520"/>
                  <a:pt x="38383" y="47859"/>
                  <a:pt x="43119" y="43122"/>
                </a:cubicBezTo>
                <a:cubicBezTo>
                  <a:pt x="47858" y="38386"/>
                  <a:pt x="50519" y="31960"/>
                  <a:pt x="50519" y="25262"/>
                </a:cubicBezTo>
                <a:cubicBezTo>
                  <a:pt x="50519" y="18561"/>
                  <a:pt x="47858" y="12137"/>
                  <a:pt x="43119" y="7398"/>
                </a:cubicBezTo>
                <a:cubicBezTo>
                  <a:pt x="38383" y="2662"/>
                  <a:pt x="31957" y="1"/>
                  <a:pt x="25258" y="1"/>
                </a:cubicBezTo>
                <a:close/>
              </a:path>
            </a:pathLst>
          </a:custGeom>
          <a:solidFill>
            <a:srgbClr val="FFCB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5" name="Google Shape;1232;p32">
            <a:extLst>
              <a:ext uri="{FF2B5EF4-FFF2-40B4-BE49-F238E27FC236}">
                <a16:creationId xmlns:a16="http://schemas.microsoft.com/office/drawing/2014/main" id="{6ED79180-9443-A4FC-C18F-68CDFB9AA15A}"/>
              </a:ext>
            </a:extLst>
          </p:cNvPr>
          <p:cNvGrpSpPr/>
          <p:nvPr/>
        </p:nvGrpSpPr>
        <p:grpSpPr>
          <a:xfrm>
            <a:off x="4903497" y="1899183"/>
            <a:ext cx="811730" cy="811746"/>
            <a:chOff x="4964259" y="2424308"/>
            <a:chExt cx="811730" cy="811746"/>
          </a:xfrm>
        </p:grpSpPr>
        <p:sp>
          <p:nvSpPr>
            <p:cNvPr id="26" name="Google Shape;1233;p32">
              <a:extLst>
                <a:ext uri="{FF2B5EF4-FFF2-40B4-BE49-F238E27FC236}">
                  <a16:creationId xmlns:a16="http://schemas.microsoft.com/office/drawing/2014/main" id="{5DD19197-C74B-E437-0F1F-0B1337965E39}"/>
                </a:ext>
              </a:extLst>
            </p:cNvPr>
            <p:cNvSpPr/>
            <p:nvPr/>
          </p:nvSpPr>
          <p:spPr>
            <a:xfrm>
              <a:off x="4964259" y="2424308"/>
              <a:ext cx="811730" cy="811746"/>
            </a:xfrm>
            <a:custGeom>
              <a:avLst/>
              <a:gdLst/>
              <a:ahLst/>
              <a:cxnLst/>
              <a:rect l="l" t="t" r="r" b="b"/>
              <a:pathLst>
                <a:path w="50520" h="50521" extrusionOk="0">
                  <a:moveTo>
                    <a:pt x="25261" y="1"/>
                  </a:moveTo>
                  <a:cubicBezTo>
                    <a:pt x="18563" y="1"/>
                    <a:pt x="12137" y="2662"/>
                    <a:pt x="7401" y="7401"/>
                  </a:cubicBezTo>
                  <a:cubicBezTo>
                    <a:pt x="2662" y="12138"/>
                    <a:pt x="0" y="18563"/>
                    <a:pt x="0" y="25262"/>
                  </a:cubicBezTo>
                  <a:cubicBezTo>
                    <a:pt x="0" y="31960"/>
                    <a:pt x="2662" y="38386"/>
                    <a:pt x="7401" y="43122"/>
                  </a:cubicBezTo>
                  <a:cubicBezTo>
                    <a:pt x="12137" y="47861"/>
                    <a:pt x="18563" y="50520"/>
                    <a:pt x="25261" y="50520"/>
                  </a:cubicBezTo>
                  <a:cubicBezTo>
                    <a:pt x="31960" y="50520"/>
                    <a:pt x="38385" y="47861"/>
                    <a:pt x="43122" y="43122"/>
                  </a:cubicBezTo>
                  <a:cubicBezTo>
                    <a:pt x="47861" y="38386"/>
                    <a:pt x="50520" y="31960"/>
                    <a:pt x="50520" y="25262"/>
                  </a:cubicBezTo>
                  <a:cubicBezTo>
                    <a:pt x="50520" y="18563"/>
                    <a:pt x="47861" y="12138"/>
                    <a:pt x="43122" y="7401"/>
                  </a:cubicBezTo>
                  <a:cubicBezTo>
                    <a:pt x="38385" y="2662"/>
                    <a:pt x="31960" y="1"/>
                    <a:pt x="25261" y="1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" name="Google Shape;1234;p32">
              <a:extLst>
                <a:ext uri="{FF2B5EF4-FFF2-40B4-BE49-F238E27FC236}">
                  <a16:creationId xmlns:a16="http://schemas.microsoft.com/office/drawing/2014/main" id="{B2FDB48E-3E79-339A-7FCA-28031AF65FD1}"/>
                </a:ext>
              </a:extLst>
            </p:cNvPr>
            <p:cNvSpPr/>
            <p:nvPr/>
          </p:nvSpPr>
          <p:spPr>
            <a:xfrm>
              <a:off x="5066882" y="2526931"/>
              <a:ext cx="606532" cy="606532"/>
            </a:xfrm>
            <a:custGeom>
              <a:avLst/>
              <a:gdLst/>
              <a:ahLst/>
              <a:cxnLst/>
              <a:rect l="l" t="t" r="r" b="b"/>
              <a:pathLst>
                <a:path w="37749" h="37749" extrusionOk="0">
                  <a:moveTo>
                    <a:pt x="18874" y="1"/>
                  </a:moveTo>
                  <a:cubicBezTo>
                    <a:pt x="13868" y="1"/>
                    <a:pt x="9067" y="1989"/>
                    <a:pt x="5529" y="5529"/>
                  </a:cubicBezTo>
                  <a:cubicBezTo>
                    <a:pt x="1988" y="9068"/>
                    <a:pt x="1" y="13868"/>
                    <a:pt x="1" y="18875"/>
                  </a:cubicBezTo>
                  <a:cubicBezTo>
                    <a:pt x="1" y="23881"/>
                    <a:pt x="1988" y="28682"/>
                    <a:pt x="5529" y="32220"/>
                  </a:cubicBezTo>
                  <a:cubicBezTo>
                    <a:pt x="9067" y="35761"/>
                    <a:pt x="13868" y="37748"/>
                    <a:pt x="18874" y="37748"/>
                  </a:cubicBezTo>
                  <a:cubicBezTo>
                    <a:pt x="23881" y="37748"/>
                    <a:pt x="28681" y="35761"/>
                    <a:pt x="32220" y="32220"/>
                  </a:cubicBezTo>
                  <a:cubicBezTo>
                    <a:pt x="35760" y="28682"/>
                    <a:pt x="37748" y="23881"/>
                    <a:pt x="37748" y="18875"/>
                  </a:cubicBezTo>
                  <a:cubicBezTo>
                    <a:pt x="37748" y="13868"/>
                    <a:pt x="35760" y="9068"/>
                    <a:pt x="32220" y="5529"/>
                  </a:cubicBezTo>
                  <a:cubicBezTo>
                    <a:pt x="28681" y="1989"/>
                    <a:pt x="23881" y="1"/>
                    <a:pt x="18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8" name="Google Shape;1263;p32">
            <a:extLst>
              <a:ext uri="{FF2B5EF4-FFF2-40B4-BE49-F238E27FC236}">
                <a16:creationId xmlns:a16="http://schemas.microsoft.com/office/drawing/2014/main" id="{C775261C-56A7-666D-4E90-9B816E8A2EFA}"/>
              </a:ext>
            </a:extLst>
          </p:cNvPr>
          <p:cNvSpPr/>
          <p:nvPr/>
        </p:nvSpPr>
        <p:spPr>
          <a:xfrm>
            <a:off x="4697150" y="2405450"/>
            <a:ext cx="39600" cy="306000"/>
          </a:xfrm>
          <a:prstGeom prst="rect">
            <a:avLst/>
          </a:prstGeom>
          <a:solidFill>
            <a:srgbClr val="66AA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1234;p32">
            <a:extLst>
              <a:ext uri="{FF2B5EF4-FFF2-40B4-BE49-F238E27FC236}">
                <a16:creationId xmlns:a16="http://schemas.microsoft.com/office/drawing/2014/main" id="{D598E60F-FD1E-3EAE-E4E1-F235500AC5D7}"/>
              </a:ext>
            </a:extLst>
          </p:cNvPr>
          <p:cNvSpPr/>
          <p:nvPr/>
        </p:nvSpPr>
        <p:spPr>
          <a:xfrm>
            <a:off x="4118002" y="1150335"/>
            <a:ext cx="606532" cy="606532"/>
          </a:xfrm>
          <a:custGeom>
            <a:avLst/>
            <a:gdLst/>
            <a:ahLst/>
            <a:cxnLst/>
            <a:rect l="l" t="t" r="r" b="b"/>
            <a:pathLst>
              <a:path w="37749" h="37749" extrusionOk="0">
                <a:moveTo>
                  <a:pt x="18874" y="1"/>
                </a:moveTo>
                <a:cubicBezTo>
                  <a:pt x="13868" y="1"/>
                  <a:pt x="9067" y="1989"/>
                  <a:pt x="5529" y="5529"/>
                </a:cubicBezTo>
                <a:cubicBezTo>
                  <a:pt x="1988" y="9068"/>
                  <a:pt x="1" y="13868"/>
                  <a:pt x="1" y="18875"/>
                </a:cubicBezTo>
                <a:cubicBezTo>
                  <a:pt x="1" y="23881"/>
                  <a:pt x="1988" y="28682"/>
                  <a:pt x="5529" y="32220"/>
                </a:cubicBezTo>
                <a:cubicBezTo>
                  <a:pt x="9067" y="35761"/>
                  <a:pt x="13868" y="37748"/>
                  <a:pt x="18874" y="37748"/>
                </a:cubicBezTo>
                <a:cubicBezTo>
                  <a:pt x="23881" y="37748"/>
                  <a:pt x="28681" y="35761"/>
                  <a:pt x="32220" y="32220"/>
                </a:cubicBezTo>
                <a:cubicBezTo>
                  <a:pt x="35760" y="28682"/>
                  <a:pt x="37748" y="23881"/>
                  <a:pt x="37748" y="18875"/>
                </a:cubicBezTo>
                <a:cubicBezTo>
                  <a:pt x="37748" y="13868"/>
                  <a:pt x="35760" y="9068"/>
                  <a:pt x="32220" y="5529"/>
                </a:cubicBezTo>
                <a:cubicBezTo>
                  <a:pt x="28681" y="1989"/>
                  <a:pt x="23881" y="1"/>
                  <a:pt x="188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1221;p32">
            <a:extLst>
              <a:ext uri="{FF2B5EF4-FFF2-40B4-BE49-F238E27FC236}">
                <a16:creationId xmlns:a16="http://schemas.microsoft.com/office/drawing/2014/main" id="{8F40FCB4-A38D-188A-D697-70962DDD8029}"/>
              </a:ext>
            </a:extLst>
          </p:cNvPr>
          <p:cNvSpPr/>
          <p:nvPr/>
        </p:nvSpPr>
        <p:spPr>
          <a:xfrm>
            <a:off x="4911336" y="3358613"/>
            <a:ext cx="811730" cy="811730"/>
          </a:xfrm>
          <a:custGeom>
            <a:avLst/>
            <a:gdLst/>
            <a:ahLst/>
            <a:cxnLst/>
            <a:rect l="l" t="t" r="r" b="b"/>
            <a:pathLst>
              <a:path w="50520" h="50520" extrusionOk="0">
                <a:moveTo>
                  <a:pt x="25258" y="1"/>
                </a:moveTo>
                <a:cubicBezTo>
                  <a:pt x="18560" y="1"/>
                  <a:pt x="12134" y="2662"/>
                  <a:pt x="7398" y="7398"/>
                </a:cubicBezTo>
                <a:cubicBezTo>
                  <a:pt x="2659" y="12137"/>
                  <a:pt x="0" y="18561"/>
                  <a:pt x="0" y="25262"/>
                </a:cubicBezTo>
                <a:cubicBezTo>
                  <a:pt x="0" y="31960"/>
                  <a:pt x="2659" y="38386"/>
                  <a:pt x="7398" y="43122"/>
                </a:cubicBezTo>
                <a:cubicBezTo>
                  <a:pt x="12134" y="47859"/>
                  <a:pt x="18560" y="50520"/>
                  <a:pt x="25258" y="50520"/>
                </a:cubicBezTo>
                <a:cubicBezTo>
                  <a:pt x="31957" y="50520"/>
                  <a:pt x="38383" y="47859"/>
                  <a:pt x="43119" y="43122"/>
                </a:cubicBezTo>
                <a:cubicBezTo>
                  <a:pt x="47858" y="38386"/>
                  <a:pt x="50519" y="31960"/>
                  <a:pt x="50519" y="25262"/>
                </a:cubicBezTo>
                <a:cubicBezTo>
                  <a:pt x="50519" y="18561"/>
                  <a:pt x="47858" y="12137"/>
                  <a:pt x="43119" y="7398"/>
                </a:cubicBezTo>
                <a:cubicBezTo>
                  <a:pt x="38383" y="2662"/>
                  <a:pt x="31957" y="1"/>
                  <a:pt x="25258" y="1"/>
                </a:cubicBezTo>
                <a:close/>
              </a:path>
            </a:pathLst>
          </a:custGeom>
          <a:solidFill>
            <a:srgbClr val="FFCB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1234;p32">
            <a:extLst>
              <a:ext uri="{FF2B5EF4-FFF2-40B4-BE49-F238E27FC236}">
                <a16:creationId xmlns:a16="http://schemas.microsoft.com/office/drawing/2014/main" id="{5A732B9B-D550-43B6-D582-D30A4CA2120D}"/>
              </a:ext>
            </a:extLst>
          </p:cNvPr>
          <p:cNvSpPr/>
          <p:nvPr/>
        </p:nvSpPr>
        <p:spPr>
          <a:xfrm>
            <a:off x="5020609" y="3457615"/>
            <a:ext cx="606532" cy="606532"/>
          </a:xfrm>
          <a:custGeom>
            <a:avLst/>
            <a:gdLst/>
            <a:ahLst/>
            <a:cxnLst/>
            <a:rect l="l" t="t" r="r" b="b"/>
            <a:pathLst>
              <a:path w="37749" h="37749" extrusionOk="0">
                <a:moveTo>
                  <a:pt x="18874" y="1"/>
                </a:moveTo>
                <a:cubicBezTo>
                  <a:pt x="13868" y="1"/>
                  <a:pt x="9067" y="1989"/>
                  <a:pt x="5529" y="5529"/>
                </a:cubicBezTo>
                <a:cubicBezTo>
                  <a:pt x="1988" y="9068"/>
                  <a:pt x="1" y="13868"/>
                  <a:pt x="1" y="18875"/>
                </a:cubicBezTo>
                <a:cubicBezTo>
                  <a:pt x="1" y="23881"/>
                  <a:pt x="1988" y="28682"/>
                  <a:pt x="5529" y="32220"/>
                </a:cubicBezTo>
                <a:cubicBezTo>
                  <a:pt x="9067" y="35761"/>
                  <a:pt x="13868" y="37748"/>
                  <a:pt x="18874" y="37748"/>
                </a:cubicBezTo>
                <a:cubicBezTo>
                  <a:pt x="23881" y="37748"/>
                  <a:pt x="28681" y="35761"/>
                  <a:pt x="32220" y="32220"/>
                </a:cubicBezTo>
                <a:cubicBezTo>
                  <a:pt x="35760" y="28682"/>
                  <a:pt x="37748" y="23881"/>
                  <a:pt x="37748" y="18875"/>
                </a:cubicBezTo>
                <a:cubicBezTo>
                  <a:pt x="37748" y="13868"/>
                  <a:pt x="35760" y="9068"/>
                  <a:pt x="32220" y="5529"/>
                </a:cubicBezTo>
                <a:cubicBezTo>
                  <a:pt x="28681" y="1989"/>
                  <a:pt x="23881" y="1"/>
                  <a:pt x="188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B173EE18-9A6C-76FD-064B-73E91A0AA24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43201" y="2023750"/>
            <a:ext cx="548000" cy="548000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D4E28F97-28DC-48DE-C953-52067873B1F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8114" y="3474237"/>
            <a:ext cx="560860" cy="560860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8378D11E-5027-6A36-A8E5-FF268A5E19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8724"/>
          <a:stretch/>
        </p:blipFill>
        <p:spPr>
          <a:xfrm flipH="1">
            <a:off x="3354344" y="2640473"/>
            <a:ext cx="413702" cy="453240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490CD8D5-3F5C-4B16-B99F-C5E6E728D92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18859" y="1212650"/>
            <a:ext cx="474018" cy="47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4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Des Engagements communs</a:t>
            </a:r>
          </a:p>
        </p:txBody>
      </p:sp>
      <p:sp>
        <p:nvSpPr>
          <p:cNvPr id="103" name="Google Shape;1200;p32">
            <a:extLst>
              <a:ext uri="{FF2B5EF4-FFF2-40B4-BE49-F238E27FC236}">
                <a16:creationId xmlns:a16="http://schemas.microsoft.com/office/drawing/2014/main" id="{D4B4072E-9EC8-D0E5-3F07-80495C267ABC}"/>
              </a:ext>
            </a:extLst>
          </p:cNvPr>
          <p:cNvSpPr txBox="1"/>
          <p:nvPr/>
        </p:nvSpPr>
        <p:spPr>
          <a:xfrm>
            <a:off x="506277" y="3410155"/>
            <a:ext cx="3813544" cy="59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Éteindre les mises en lumière du patrimoine</a:t>
            </a:r>
          </a:p>
          <a:p>
            <a:pPr lvl="0"/>
            <a:r>
              <a:rPr lang="fr-FR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Eteindre les parcs et jardins 1h après fermeture</a:t>
            </a:r>
          </a:p>
        </p:txBody>
      </p:sp>
      <p:sp>
        <p:nvSpPr>
          <p:cNvPr id="104" name="Google Shape;1201;p32">
            <a:extLst>
              <a:ext uri="{FF2B5EF4-FFF2-40B4-BE49-F238E27FC236}">
                <a16:creationId xmlns:a16="http://schemas.microsoft.com/office/drawing/2014/main" id="{AF5FB680-2310-0414-B47C-9C0E7468DB0C}"/>
              </a:ext>
            </a:extLst>
          </p:cNvPr>
          <p:cNvSpPr txBox="1"/>
          <p:nvPr/>
        </p:nvSpPr>
        <p:spPr>
          <a:xfrm>
            <a:off x="5963374" y="1810840"/>
            <a:ext cx="30667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Supprimer les veilles électriques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Automatiser la coupure des appareils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Interdire les chauffages d’appoint</a:t>
            </a:r>
            <a:endParaRPr sz="1600" dirty="0">
              <a:solidFill>
                <a:srgbClr val="434343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5" name="Google Shape;1203;p32">
            <a:extLst>
              <a:ext uri="{FF2B5EF4-FFF2-40B4-BE49-F238E27FC236}">
                <a16:creationId xmlns:a16="http://schemas.microsoft.com/office/drawing/2014/main" id="{317CAF71-8D55-B75F-A7E9-87A0F18DC59D}"/>
              </a:ext>
            </a:extLst>
          </p:cNvPr>
          <p:cNvSpPr txBox="1"/>
          <p:nvPr/>
        </p:nvSpPr>
        <p:spPr>
          <a:xfrm>
            <a:off x="506277" y="1307538"/>
            <a:ext cx="3220864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Remplacement en LED</a:t>
            </a:r>
          </a:p>
          <a:p>
            <a:pPr lvl="0"/>
            <a:r>
              <a:rPr lang="fr-FR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Détection de présence &amp; horloges</a:t>
            </a:r>
          </a:p>
          <a:p>
            <a:pPr lvl="0"/>
            <a:r>
              <a:rPr lang="fr-FR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Suppression des éclairages individuels</a:t>
            </a:r>
          </a:p>
        </p:txBody>
      </p:sp>
      <p:sp>
        <p:nvSpPr>
          <p:cNvPr id="106" name="Google Shape;1206;p32">
            <a:extLst>
              <a:ext uri="{FF2B5EF4-FFF2-40B4-BE49-F238E27FC236}">
                <a16:creationId xmlns:a16="http://schemas.microsoft.com/office/drawing/2014/main" id="{8F437DC7-58ED-5FDF-9928-043555176B9D}"/>
              </a:ext>
            </a:extLst>
          </p:cNvPr>
          <p:cNvSpPr txBox="1"/>
          <p:nvPr/>
        </p:nvSpPr>
        <p:spPr>
          <a:xfrm>
            <a:off x="5737208" y="1360321"/>
            <a:ext cx="32572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10 – Au bureau</a:t>
            </a:r>
            <a:endParaRPr sz="1800" dirty="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7" name="Google Shape;1208;p32">
            <a:extLst>
              <a:ext uri="{FF2B5EF4-FFF2-40B4-BE49-F238E27FC236}">
                <a16:creationId xmlns:a16="http://schemas.microsoft.com/office/drawing/2014/main" id="{9224C46B-938C-ACB6-556F-BB87A51C874F}"/>
              </a:ext>
            </a:extLst>
          </p:cNvPr>
          <p:cNvSpPr txBox="1"/>
          <p:nvPr/>
        </p:nvSpPr>
        <p:spPr>
          <a:xfrm>
            <a:off x="412639" y="900725"/>
            <a:ext cx="385942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9 – Éclairage intérieur</a:t>
            </a:r>
            <a:endParaRPr sz="1800" dirty="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7" name="Google Shape;1206;p32">
            <a:extLst>
              <a:ext uri="{FF2B5EF4-FFF2-40B4-BE49-F238E27FC236}">
                <a16:creationId xmlns:a16="http://schemas.microsoft.com/office/drawing/2014/main" id="{E5BD199D-16F1-E78F-B61C-C0FF10009E09}"/>
              </a:ext>
            </a:extLst>
          </p:cNvPr>
          <p:cNvSpPr txBox="1"/>
          <p:nvPr/>
        </p:nvSpPr>
        <p:spPr>
          <a:xfrm>
            <a:off x="385300" y="3020095"/>
            <a:ext cx="32572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11 – Eclairage extérieur</a:t>
            </a:r>
            <a:endParaRPr sz="1800" dirty="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" name="Google Shape;699;p22">
            <a:extLst>
              <a:ext uri="{FF2B5EF4-FFF2-40B4-BE49-F238E27FC236}">
                <a16:creationId xmlns:a16="http://schemas.microsoft.com/office/drawing/2014/main" id="{CC015062-CC9F-8C34-8705-2FE254F84F93}"/>
              </a:ext>
            </a:extLst>
          </p:cNvPr>
          <p:cNvSpPr/>
          <p:nvPr/>
        </p:nvSpPr>
        <p:spPr>
          <a:xfrm>
            <a:off x="1423929" y="4915697"/>
            <a:ext cx="313262" cy="223188"/>
          </a:xfrm>
          <a:custGeom>
            <a:avLst/>
            <a:gdLst/>
            <a:ahLst/>
            <a:cxnLst/>
            <a:rect l="l" t="t" r="r" b="b"/>
            <a:pathLst>
              <a:path w="40016" h="28510" extrusionOk="0">
                <a:moveTo>
                  <a:pt x="17075" y="1"/>
                </a:moveTo>
                <a:cubicBezTo>
                  <a:pt x="16745" y="1"/>
                  <a:pt x="16414" y="16"/>
                  <a:pt x="16083" y="47"/>
                </a:cubicBezTo>
                <a:cubicBezTo>
                  <a:pt x="11480" y="461"/>
                  <a:pt x="7818" y="3709"/>
                  <a:pt x="6651" y="7912"/>
                </a:cubicBezTo>
                <a:cubicBezTo>
                  <a:pt x="6442" y="8678"/>
                  <a:pt x="5780" y="9234"/>
                  <a:pt x="4990" y="9310"/>
                </a:cubicBezTo>
                <a:cubicBezTo>
                  <a:pt x="4691" y="9340"/>
                  <a:pt x="4395" y="9394"/>
                  <a:pt x="4104" y="9473"/>
                </a:cubicBezTo>
                <a:cubicBezTo>
                  <a:pt x="1821" y="10090"/>
                  <a:pt x="158" y="12164"/>
                  <a:pt x="64" y="14526"/>
                </a:cubicBezTo>
                <a:cubicBezTo>
                  <a:pt x="1" y="15978"/>
                  <a:pt x="518" y="17396"/>
                  <a:pt x="1501" y="18467"/>
                </a:cubicBezTo>
                <a:cubicBezTo>
                  <a:pt x="2075" y="19093"/>
                  <a:pt x="2320" y="19942"/>
                  <a:pt x="2124" y="20765"/>
                </a:cubicBezTo>
                <a:cubicBezTo>
                  <a:pt x="1761" y="22307"/>
                  <a:pt x="1703" y="23910"/>
                  <a:pt x="1960" y="25477"/>
                </a:cubicBezTo>
                <a:cubicBezTo>
                  <a:pt x="2130" y="26526"/>
                  <a:pt x="2444" y="27545"/>
                  <a:pt x="2889" y="28510"/>
                </a:cubicBezTo>
                <a:lnTo>
                  <a:pt x="38186" y="28510"/>
                </a:lnTo>
                <a:cubicBezTo>
                  <a:pt x="39390" y="26577"/>
                  <a:pt x="40016" y="24270"/>
                  <a:pt x="39798" y="21866"/>
                </a:cubicBezTo>
                <a:cubicBezTo>
                  <a:pt x="39632" y="20000"/>
                  <a:pt x="38982" y="18207"/>
                  <a:pt x="37911" y="16667"/>
                </a:cubicBezTo>
                <a:cubicBezTo>
                  <a:pt x="37279" y="15754"/>
                  <a:pt x="37037" y="14629"/>
                  <a:pt x="37237" y="13537"/>
                </a:cubicBezTo>
                <a:cubicBezTo>
                  <a:pt x="37427" y="12470"/>
                  <a:pt x="37418" y="11375"/>
                  <a:pt x="37213" y="10308"/>
                </a:cubicBezTo>
                <a:cubicBezTo>
                  <a:pt x="36435" y="6249"/>
                  <a:pt x="32837" y="3243"/>
                  <a:pt x="28709" y="3192"/>
                </a:cubicBezTo>
                <a:cubicBezTo>
                  <a:pt x="28670" y="3191"/>
                  <a:pt x="28632" y="3191"/>
                  <a:pt x="28594" y="3191"/>
                </a:cubicBezTo>
                <a:cubicBezTo>
                  <a:pt x="27916" y="3191"/>
                  <a:pt x="27244" y="3267"/>
                  <a:pt x="26586" y="3422"/>
                </a:cubicBezTo>
                <a:cubicBezTo>
                  <a:pt x="26407" y="3463"/>
                  <a:pt x="26227" y="3482"/>
                  <a:pt x="26048" y="3482"/>
                </a:cubicBezTo>
                <a:cubicBezTo>
                  <a:pt x="25408" y="3482"/>
                  <a:pt x="24786" y="3229"/>
                  <a:pt x="24296" y="2790"/>
                </a:cubicBezTo>
                <a:cubicBezTo>
                  <a:pt x="22311" y="987"/>
                  <a:pt x="19732" y="1"/>
                  <a:pt x="17075" y="1"/>
                </a:cubicBezTo>
                <a:close/>
              </a:path>
            </a:pathLst>
          </a:cu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700;p22">
            <a:extLst>
              <a:ext uri="{FF2B5EF4-FFF2-40B4-BE49-F238E27FC236}">
                <a16:creationId xmlns:a16="http://schemas.microsoft.com/office/drawing/2014/main" id="{E25E3BD6-4EFA-B57E-5636-E01095D6510D}"/>
              </a:ext>
            </a:extLst>
          </p:cNvPr>
          <p:cNvSpPr/>
          <p:nvPr/>
        </p:nvSpPr>
        <p:spPr>
          <a:xfrm>
            <a:off x="273435" y="4995985"/>
            <a:ext cx="211731" cy="150850"/>
          </a:xfrm>
          <a:custGeom>
            <a:avLst/>
            <a:gdLst/>
            <a:ahLst/>
            <a:cxnLst/>
            <a:rect l="l" t="t" r="r" b="b"/>
            <a:pathLst>
              <a:path w="40019" h="28512" extrusionOk="0">
                <a:moveTo>
                  <a:pt x="17066" y="1"/>
                </a:moveTo>
                <a:cubicBezTo>
                  <a:pt x="16739" y="1"/>
                  <a:pt x="16411" y="16"/>
                  <a:pt x="16083" y="46"/>
                </a:cubicBezTo>
                <a:cubicBezTo>
                  <a:pt x="11480" y="463"/>
                  <a:pt x="7818" y="3708"/>
                  <a:pt x="6651" y="7911"/>
                </a:cubicBezTo>
                <a:cubicBezTo>
                  <a:pt x="6442" y="8677"/>
                  <a:pt x="5780" y="9233"/>
                  <a:pt x="4990" y="9312"/>
                </a:cubicBezTo>
                <a:cubicBezTo>
                  <a:pt x="4691" y="9342"/>
                  <a:pt x="4395" y="9396"/>
                  <a:pt x="4104" y="9475"/>
                </a:cubicBezTo>
                <a:cubicBezTo>
                  <a:pt x="1821" y="10092"/>
                  <a:pt x="158" y="12163"/>
                  <a:pt x="64" y="14528"/>
                </a:cubicBezTo>
                <a:cubicBezTo>
                  <a:pt x="1" y="15980"/>
                  <a:pt x="518" y="17395"/>
                  <a:pt x="1500" y="18469"/>
                </a:cubicBezTo>
                <a:cubicBezTo>
                  <a:pt x="2075" y="19092"/>
                  <a:pt x="2320" y="19941"/>
                  <a:pt x="2126" y="20764"/>
                </a:cubicBezTo>
                <a:cubicBezTo>
                  <a:pt x="1761" y="22309"/>
                  <a:pt x="1703" y="23909"/>
                  <a:pt x="1960" y="25476"/>
                </a:cubicBezTo>
                <a:cubicBezTo>
                  <a:pt x="2133" y="26525"/>
                  <a:pt x="2444" y="27547"/>
                  <a:pt x="2889" y="28512"/>
                </a:cubicBezTo>
                <a:lnTo>
                  <a:pt x="38189" y="28512"/>
                </a:lnTo>
                <a:cubicBezTo>
                  <a:pt x="39393" y="26579"/>
                  <a:pt x="40019" y="24272"/>
                  <a:pt x="39798" y="21868"/>
                </a:cubicBezTo>
                <a:cubicBezTo>
                  <a:pt x="39632" y="20002"/>
                  <a:pt x="38982" y="18209"/>
                  <a:pt x="37914" y="16669"/>
                </a:cubicBezTo>
                <a:cubicBezTo>
                  <a:pt x="37282" y="15756"/>
                  <a:pt x="37040" y="14631"/>
                  <a:pt x="37240" y="13539"/>
                </a:cubicBezTo>
                <a:cubicBezTo>
                  <a:pt x="37430" y="12472"/>
                  <a:pt x="37421" y="11377"/>
                  <a:pt x="37215" y="10310"/>
                </a:cubicBezTo>
                <a:cubicBezTo>
                  <a:pt x="36438" y="6251"/>
                  <a:pt x="32840" y="3245"/>
                  <a:pt x="28709" y="3194"/>
                </a:cubicBezTo>
                <a:cubicBezTo>
                  <a:pt x="28670" y="3193"/>
                  <a:pt x="28632" y="3193"/>
                  <a:pt x="28594" y="3193"/>
                </a:cubicBezTo>
                <a:cubicBezTo>
                  <a:pt x="27918" y="3193"/>
                  <a:pt x="27244" y="3269"/>
                  <a:pt x="26586" y="3421"/>
                </a:cubicBezTo>
                <a:cubicBezTo>
                  <a:pt x="26406" y="3462"/>
                  <a:pt x="26225" y="3482"/>
                  <a:pt x="26045" y="3482"/>
                </a:cubicBezTo>
                <a:cubicBezTo>
                  <a:pt x="25406" y="3482"/>
                  <a:pt x="24785" y="3228"/>
                  <a:pt x="24296" y="2789"/>
                </a:cubicBezTo>
                <a:cubicBezTo>
                  <a:pt x="22309" y="987"/>
                  <a:pt x="19727" y="1"/>
                  <a:pt x="17066" y="1"/>
                </a:cubicBezTo>
                <a:close/>
              </a:path>
            </a:pathLst>
          </a:cu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701;p22">
            <a:extLst>
              <a:ext uri="{FF2B5EF4-FFF2-40B4-BE49-F238E27FC236}">
                <a16:creationId xmlns:a16="http://schemas.microsoft.com/office/drawing/2014/main" id="{F61676F3-1B9A-CECA-52C3-1AAB896F4503}"/>
              </a:ext>
            </a:extLst>
          </p:cNvPr>
          <p:cNvSpPr/>
          <p:nvPr/>
        </p:nvSpPr>
        <p:spPr>
          <a:xfrm>
            <a:off x="976844" y="4936495"/>
            <a:ext cx="285315" cy="203319"/>
          </a:xfrm>
          <a:custGeom>
            <a:avLst/>
            <a:gdLst/>
            <a:ahLst/>
            <a:cxnLst/>
            <a:rect l="l" t="t" r="r" b="b"/>
            <a:pathLst>
              <a:path w="53927" h="38429" extrusionOk="0">
                <a:moveTo>
                  <a:pt x="22996" y="1"/>
                </a:moveTo>
                <a:cubicBezTo>
                  <a:pt x="22555" y="1"/>
                  <a:pt x="22112" y="21"/>
                  <a:pt x="21668" y="62"/>
                </a:cubicBezTo>
                <a:cubicBezTo>
                  <a:pt x="15469" y="624"/>
                  <a:pt x="10527" y="5000"/>
                  <a:pt x="8958" y="10664"/>
                </a:cubicBezTo>
                <a:cubicBezTo>
                  <a:pt x="8674" y="11699"/>
                  <a:pt x="7781" y="12449"/>
                  <a:pt x="6717" y="12551"/>
                </a:cubicBezTo>
                <a:cubicBezTo>
                  <a:pt x="6315" y="12594"/>
                  <a:pt x="5916" y="12666"/>
                  <a:pt x="5522" y="12772"/>
                </a:cubicBezTo>
                <a:cubicBezTo>
                  <a:pt x="2447" y="13604"/>
                  <a:pt x="203" y="16398"/>
                  <a:pt x="79" y="19582"/>
                </a:cubicBezTo>
                <a:cubicBezTo>
                  <a:pt x="0" y="21660"/>
                  <a:pt x="753" y="23520"/>
                  <a:pt x="2014" y="24893"/>
                </a:cubicBezTo>
                <a:cubicBezTo>
                  <a:pt x="2786" y="25733"/>
                  <a:pt x="3118" y="26877"/>
                  <a:pt x="2855" y="27989"/>
                </a:cubicBezTo>
                <a:cubicBezTo>
                  <a:pt x="2362" y="30070"/>
                  <a:pt x="2287" y="32229"/>
                  <a:pt x="2631" y="34340"/>
                </a:cubicBezTo>
                <a:cubicBezTo>
                  <a:pt x="2861" y="35752"/>
                  <a:pt x="3282" y="37128"/>
                  <a:pt x="3883" y="38429"/>
                </a:cubicBezTo>
                <a:lnTo>
                  <a:pt x="51462" y="38429"/>
                </a:lnTo>
                <a:cubicBezTo>
                  <a:pt x="53083" y="35825"/>
                  <a:pt x="53927" y="32716"/>
                  <a:pt x="53633" y="29474"/>
                </a:cubicBezTo>
                <a:cubicBezTo>
                  <a:pt x="53406" y="26955"/>
                  <a:pt x="52529" y="24542"/>
                  <a:pt x="51090" y="22464"/>
                </a:cubicBezTo>
                <a:cubicBezTo>
                  <a:pt x="50240" y="21237"/>
                  <a:pt x="49914" y="19718"/>
                  <a:pt x="50183" y="18249"/>
                </a:cubicBezTo>
                <a:cubicBezTo>
                  <a:pt x="50440" y="16806"/>
                  <a:pt x="50428" y="15330"/>
                  <a:pt x="50149" y="13897"/>
                </a:cubicBezTo>
                <a:cubicBezTo>
                  <a:pt x="49103" y="8426"/>
                  <a:pt x="44252" y="4374"/>
                  <a:pt x="38685" y="4305"/>
                </a:cubicBezTo>
                <a:cubicBezTo>
                  <a:pt x="38625" y="4304"/>
                  <a:pt x="38564" y="4303"/>
                  <a:pt x="38504" y="4303"/>
                </a:cubicBezTo>
                <a:cubicBezTo>
                  <a:pt x="37600" y="4303"/>
                  <a:pt x="36703" y="4409"/>
                  <a:pt x="35821" y="4613"/>
                </a:cubicBezTo>
                <a:cubicBezTo>
                  <a:pt x="35580" y="4669"/>
                  <a:pt x="35338" y="4695"/>
                  <a:pt x="35097" y="4695"/>
                </a:cubicBezTo>
                <a:cubicBezTo>
                  <a:pt x="34236" y="4695"/>
                  <a:pt x="33396" y="4354"/>
                  <a:pt x="32740" y="3763"/>
                </a:cubicBezTo>
                <a:cubicBezTo>
                  <a:pt x="30060" y="1332"/>
                  <a:pt x="26583" y="1"/>
                  <a:pt x="22996" y="1"/>
                </a:cubicBezTo>
                <a:close/>
              </a:path>
            </a:pathLst>
          </a:custGeom>
          <a:solidFill>
            <a:srgbClr val="F9BF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702;p22">
            <a:extLst>
              <a:ext uri="{FF2B5EF4-FFF2-40B4-BE49-F238E27FC236}">
                <a16:creationId xmlns:a16="http://schemas.microsoft.com/office/drawing/2014/main" id="{AFCAB5DA-887F-DA5B-B9E1-BBF7A0037B42}"/>
              </a:ext>
            </a:extLst>
          </p:cNvPr>
          <p:cNvSpPr/>
          <p:nvPr/>
        </p:nvSpPr>
        <p:spPr>
          <a:xfrm>
            <a:off x="7995097" y="4995565"/>
            <a:ext cx="252087" cy="179626"/>
          </a:xfrm>
          <a:custGeom>
            <a:avLst/>
            <a:gdLst/>
            <a:ahLst/>
            <a:cxnLst/>
            <a:rect l="l" t="t" r="r" b="b"/>
            <a:pathLst>
              <a:path w="29042" h="20694" extrusionOk="0">
                <a:moveTo>
                  <a:pt x="12375" y="1"/>
                </a:moveTo>
                <a:cubicBezTo>
                  <a:pt x="11646" y="1"/>
                  <a:pt x="10911" y="103"/>
                  <a:pt x="10192" y="311"/>
                </a:cubicBezTo>
                <a:cubicBezTo>
                  <a:pt x="7582" y="1070"/>
                  <a:pt x="5553" y="3123"/>
                  <a:pt x="4824" y="5742"/>
                </a:cubicBezTo>
                <a:cubicBezTo>
                  <a:pt x="4673" y="6299"/>
                  <a:pt x="4192" y="6704"/>
                  <a:pt x="3620" y="6758"/>
                </a:cubicBezTo>
                <a:cubicBezTo>
                  <a:pt x="3403" y="6780"/>
                  <a:pt x="3188" y="6822"/>
                  <a:pt x="2976" y="6876"/>
                </a:cubicBezTo>
                <a:cubicBezTo>
                  <a:pt x="1322" y="7324"/>
                  <a:pt x="112" y="8830"/>
                  <a:pt x="46" y="10545"/>
                </a:cubicBezTo>
                <a:cubicBezTo>
                  <a:pt x="0" y="11597"/>
                  <a:pt x="375" y="12628"/>
                  <a:pt x="1089" y="13405"/>
                </a:cubicBezTo>
                <a:cubicBezTo>
                  <a:pt x="1503" y="13859"/>
                  <a:pt x="1682" y="14473"/>
                  <a:pt x="1543" y="15072"/>
                </a:cubicBezTo>
                <a:cubicBezTo>
                  <a:pt x="1277" y="16194"/>
                  <a:pt x="1234" y="17355"/>
                  <a:pt x="1422" y="18492"/>
                </a:cubicBezTo>
                <a:cubicBezTo>
                  <a:pt x="1546" y="19254"/>
                  <a:pt x="1773" y="19995"/>
                  <a:pt x="2096" y="20693"/>
                </a:cubicBezTo>
                <a:lnTo>
                  <a:pt x="27717" y="20693"/>
                </a:lnTo>
                <a:cubicBezTo>
                  <a:pt x="28588" y="19290"/>
                  <a:pt x="29041" y="17618"/>
                  <a:pt x="28884" y="15873"/>
                </a:cubicBezTo>
                <a:cubicBezTo>
                  <a:pt x="28763" y="14515"/>
                  <a:pt x="28291" y="13215"/>
                  <a:pt x="27514" y="12096"/>
                </a:cubicBezTo>
                <a:cubicBezTo>
                  <a:pt x="27057" y="11434"/>
                  <a:pt x="26882" y="10617"/>
                  <a:pt x="27024" y="9825"/>
                </a:cubicBezTo>
                <a:cubicBezTo>
                  <a:pt x="27163" y="9051"/>
                  <a:pt x="27157" y="8255"/>
                  <a:pt x="27009" y="7481"/>
                </a:cubicBezTo>
                <a:cubicBezTo>
                  <a:pt x="26443" y="4539"/>
                  <a:pt x="23834" y="2355"/>
                  <a:pt x="20834" y="2316"/>
                </a:cubicBezTo>
                <a:cubicBezTo>
                  <a:pt x="20808" y="2316"/>
                  <a:pt x="20782" y="2315"/>
                  <a:pt x="20756" y="2315"/>
                </a:cubicBezTo>
                <a:cubicBezTo>
                  <a:pt x="20262" y="2315"/>
                  <a:pt x="19771" y="2370"/>
                  <a:pt x="19291" y="2482"/>
                </a:cubicBezTo>
                <a:cubicBezTo>
                  <a:pt x="19160" y="2513"/>
                  <a:pt x="19028" y="2528"/>
                  <a:pt x="18897" y="2528"/>
                </a:cubicBezTo>
                <a:cubicBezTo>
                  <a:pt x="18435" y="2528"/>
                  <a:pt x="17985" y="2344"/>
                  <a:pt x="17634" y="2026"/>
                </a:cubicBezTo>
                <a:cubicBezTo>
                  <a:pt x="16173" y="705"/>
                  <a:pt x="14292" y="1"/>
                  <a:pt x="12375" y="1"/>
                </a:cubicBezTo>
                <a:close/>
              </a:path>
            </a:pathLst>
          </a:cu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03;p22">
            <a:extLst>
              <a:ext uri="{FF2B5EF4-FFF2-40B4-BE49-F238E27FC236}">
                <a16:creationId xmlns:a16="http://schemas.microsoft.com/office/drawing/2014/main" id="{BFC7F214-96EF-0BFC-2E0C-681AC099B654}"/>
              </a:ext>
            </a:extLst>
          </p:cNvPr>
          <p:cNvSpPr/>
          <p:nvPr/>
        </p:nvSpPr>
        <p:spPr>
          <a:xfrm>
            <a:off x="6811064" y="4909507"/>
            <a:ext cx="339783" cy="242123"/>
          </a:xfrm>
          <a:custGeom>
            <a:avLst/>
            <a:gdLst/>
            <a:ahLst/>
            <a:cxnLst/>
            <a:rect l="l" t="t" r="r" b="b"/>
            <a:pathLst>
              <a:path w="39145" h="27894" extrusionOk="0">
                <a:moveTo>
                  <a:pt x="16693" y="1"/>
                </a:moveTo>
                <a:cubicBezTo>
                  <a:pt x="16372" y="1"/>
                  <a:pt x="16051" y="15"/>
                  <a:pt x="15729" y="45"/>
                </a:cubicBezTo>
                <a:cubicBezTo>
                  <a:pt x="11229" y="453"/>
                  <a:pt x="7645" y="3628"/>
                  <a:pt x="6505" y="7738"/>
                </a:cubicBezTo>
                <a:cubicBezTo>
                  <a:pt x="6299" y="8488"/>
                  <a:pt x="5652" y="9032"/>
                  <a:pt x="4881" y="9108"/>
                </a:cubicBezTo>
                <a:cubicBezTo>
                  <a:pt x="4588" y="9138"/>
                  <a:pt x="4297" y="9193"/>
                  <a:pt x="4013" y="9268"/>
                </a:cubicBezTo>
                <a:cubicBezTo>
                  <a:pt x="1781" y="9873"/>
                  <a:pt x="151" y="11899"/>
                  <a:pt x="64" y="14213"/>
                </a:cubicBezTo>
                <a:cubicBezTo>
                  <a:pt x="0" y="15631"/>
                  <a:pt x="505" y="17019"/>
                  <a:pt x="1467" y="18068"/>
                </a:cubicBezTo>
                <a:cubicBezTo>
                  <a:pt x="2026" y="18679"/>
                  <a:pt x="2268" y="19508"/>
                  <a:pt x="2078" y="20315"/>
                </a:cubicBezTo>
                <a:cubicBezTo>
                  <a:pt x="1718" y="21824"/>
                  <a:pt x="1663" y="23394"/>
                  <a:pt x="1914" y="24927"/>
                </a:cubicBezTo>
                <a:cubicBezTo>
                  <a:pt x="2081" y="25952"/>
                  <a:pt x="2386" y="26950"/>
                  <a:pt x="2822" y="27894"/>
                </a:cubicBezTo>
                <a:lnTo>
                  <a:pt x="37357" y="27891"/>
                </a:lnTo>
                <a:cubicBezTo>
                  <a:pt x="38534" y="26001"/>
                  <a:pt x="39144" y="23745"/>
                  <a:pt x="38933" y="21392"/>
                </a:cubicBezTo>
                <a:cubicBezTo>
                  <a:pt x="38769" y="19565"/>
                  <a:pt x="38131" y="17811"/>
                  <a:pt x="37085" y="16305"/>
                </a:cubicBezTo>
                <a:cubicBezTo>
                  <a:pt x="36468" y="15413"/>
                  <a:pt x="36232" y="14309"/>
                  <a:pt x="36426" y="13242"/>
                </a:cubicBezTo>
                <a:cubicBezTo>
                  <a:pt x="36613" y="12199"/>
                  <a:pt x="36604" y="11125"/>
                  <a:pt x="36402" y="10085"/>
                </a:cubicBezTo>
                <a:cubicBezTo>
                  <a:pt x="35642" y="6114"/>
                  <a:pt x="32122" y="3172"/>
                  <a:pt x="28082" y="3123"/>
                </a:cubicBezTo>
                <a:cubicBezTo>
                  <a:pt x="28034" y="3122"/>
                  <a:pt x="27985" y="3122"/>
                  <a:pt x="27937" y="3122"/>
                </a:cubicBezTo>
                <a:cubicBezTo>
                  <a:pt x="27285" y="3122"/>
                  <a:pt x="26638" y="3198"/>
                  <a:pt x="26005" y="3347"/>
                </a:cubicBezTo>
                <a:cubicBezTo>
                  <a:pt x="25830" y="3387"/>
                  <a:pt x="25654" y="3407"/>
                  <a:pt x="25479" y="3407"/>
                </a:cubicBezTo>
                <a:cubicBezTo>
                  <a:pt x="24852" y="3407"/>
                  <a:pt x="24242" y="3157"/>
                  <a:pt x="23767" y="2727"/>
                </a:cubicBezTo>
                <a:cubicBezTo>
                  <a:pt x="21820" y="963"/>
                  <a:pt x="19296" y="1"/>
                  <a:pt x="16693" y="1"/>
                </a:cubicBezTo>
                <a:close/>
              </a:path>
            </a:pathLst>
          </a:custGeom>
          <a:solidFill>
            <a:srgbClr val="FFE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704;p22">
            <a:extLst>
              <a:ext uri="{FF2B5EF4-FFF2-40B4-BE49-F238E27FC236}">
                <a16:creationId xmlns:a16="http://schemas.microsoft.com/office/drawing/2014/main" id="{F32C6AB6-DC95-B224-F01E-68BAE2F1F1E2}"/>
              </a:ext>
            </a:extLst>
          </p:cNvPr>
          <p:cNvGrpSpPr/>
          <p:nvPr/>
        </p:nvGrpSpPr>
        <p:grpSpPr>
          <a:xfrm>
            <a:off x="8242584" y="4280295"/>
            <a:ext cx="603546" cy="971330"/>
            <a:chOff x="6217265" y="2769776"/>
            <a:chExt cx="1645822" cy="2648742"/>
          </a:xfrm>
        </p:grpSpPr>
        <p:sp>
          <p:nvSpPr>
            <p:cNvPr id="18" name="Google Shape;705;p22">
              <a:extLst>
                <a:ext uri="{FF2B5EF4-FFF2-40B4-BE49-F238E27FC236}">
                  <a16:creationId xmlns:a16="http://schemas.microsoft.com/office/drawing/2014/main" id="{62A26B50-40AB-27AC-BB6D-63C79B03F548}"/>
                </a:ext>
              </a:extLst>
            </p:cNvPr>
            <p:cNvSpPr/>
            <p:nvPr/>
          </p:nvSpPr>
          <p:spPr>
            <a:xfrm>
              <a:off x="6217265" y="2769776"/>
              <a:ext cx="1645822" cy="2130963"/>
            </a:xfrm>
            <a:custGeom>
              <a:avLst/>
              <a:gdLst/>
              <a:ahLst/>
              <a:cxnLst/>
              <a:rect l="l" t="t" r="r" b="b"/>
              <a:pathLst>
                <a:path w="69532" h="90028" extrusionOk="0">
                  <a:moveTo>
                    <a:pt x="35340" y="1"/>
                  </a:moveTo>
                  <a:cubicBezTo>
                    <a:pt x="35243" y="1"/>
                    <a:pt x="35145" y="2"/>
                    <a:pt x="35047" y="3"/>
                  </a:cubicBezTo>
                  <a:cubicBezTo>
                    <a:pt x="22984" y="151"/>
                    <a:pt x="13225" y="9251"/>
                    <a:pt x="13167" y="20503"/>
                  </a:cubicBezTo>
                  <a:cubicBezTo>
                    <a:pt x="13164" y="20948"/>
                    <a:pt x="13177" y="21386"/>
                    <a:pt x="13204" y="21825"/>
                  </a:cubicBezTo>
                  <a:cubicBezTo>
                    <a:pt x="13594" y="27979"/>
                    <a:pt x="11701" y="34048"/>
                    <a:pt x="7706" y="38975"/>
                  </a:cubicBezTo>
                  <a:cubicBezTo>
                    <a:pt x="2653" y="45210"/>
                    <a:pt x="0" y="53224"/>
                    <a:pt x="1044" y="61837"/>
                  </a:cubicBezTo>
                  <a:cubicBezTo>
                    <a:pt x="2810" y="76450"/>
                    <a:pt x="15315" y="88104"/>
                    <a:pt x="31043" y="89804"/>
                  </a:cubicBezTo>
                  <a:cubicBezTo>
                    <a:pt x="32431" y="89954"/>
                    <a:pt x="33805" y="90027"/>
                    <a:pt x="35160" y="90027"/>
                  </a:cubicBezTo>
                  <a:cubicBezTo>
                    <a:pt x="54050" y="90027"/>
                    <a:pt x="69404" y="75848"/>
                    <a:pt x="69492" y="58287"/>
                  </a:cubicBezTo>
                  <a:cubicBezTo>
                    <a:pt x="69531" y="50760"/>
                    <a:pt x="66758" y="43828"/>
                    <a:pt x="62089" y="38355"/>
                  </a:cubicBezTo>
                  <a:cubicBezTo>
                    <a:pt x="58421" y="34051"/>
                    <a:pt x="56624" y="28611"/>
                    <a:pt x="57356" y="23165"/>
                  </a:cubicBezTo>
                  <a:cubicBezTo>
                    <a:pt x="57489" y="22151"/>
                    <a:pt x="57547" y="21129"/>
                    <a:pt x="57519" y="20107"/>
                  </a:cubicBezTo>
                  <a:cubicBezTo>
                    <a:pt x="57240" y="8978"/>
                    <a:pt x="47294" y="1"/>
                    <a:pt x="35340" y="1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06;p22">
              <a:extLst>
                <a:ext uri="{FF2B5EF4-FFF2-40B4-BE49-F238E27FC236}">
                  <a16:creationId xmlns:a16="http://schemas.microsoft.com/office/drawing/2014/main" id="{55560F33-F22E-FCE3-18D5-F2587BD78753}"/>
                </a:ext>
              </a:extLst>
            </p:cNvPr>
            <p:cNvSpPr/>
            <p:nvPr/>
          </p:nvSpPr>
          <p:spPr>
            <a:xfrm>
              <a:off x="6782118" y="3652523"/>
              <a:ext cx="529593" cy="1765995"/>
            </a:xfrm>
            <a:custGeom>
              <a:avLst/>
              <a:gdLst/>
              <a:ahLst/>
              <a:cxnLst/>
              <a:rect l="l" t="t" r="r" b="b"/>
              <a:pathLst>
                <a:path w="22374" h="74609" extrusionOk="0">
                  <a:moveTo>
                    <a:pt x="11181" y="0"/>
                  </a:moveTo>
                  <a:cubicBezTo>
                    <a:pt x="10637" y="0"/>
                    <a:pt x="10198" y="442"/>
                    <a:pt x="10198" y="986"/>
                  </a:cubicBezTo>
                  <a:lnTo>
                    <a:pt x="10198" y="30547"/>
                  </a:lnTo>
                  <a:lnTo>
                    <a:pt x="1852" y="20531"/>
                  </a:lnTo>
                  <a:cubicBezTo>
                    <a:pt x="1657" y="20307"/>
                    <a:pt x="1383" y="20192"/>
                    <a:pt x="1106" y="20192"/>
                  </a:cubicBezTo>
                  <a:cubicBezTo>
                    <a:pt x="883" y="20192"/>
                    <a:pt x="659" y="20266"/>
                    <a:pt x="476" y="20419"/>
                  </a:cubicBezTo>
                  <a:cubicBezTo>
                    <a:pt x="61" y="20764"/>
                    <a:pt x="1" y="21375"/>
                    <a:pt x="336" y="21795"/>
                  </a:cubicBezTo>
                  <a:lnTo>
                    <a:pt x="10195" y="33625"/>
                  </a:lnTo>
                  <a:lnTo>
                    <a:pt x="10195" y="73622"/>
                  </a:lnTo>
                  <a:cubicBezTo>
                    <a:pt x="10195" y="74167"/>
                    <a:pt x="10637" y="74608"/>
                    <a:pt x="11181" y="74608"/>
                  </a:cubicBezTo>
                  <a:cubicBezTo>
                    <a:pt x="11725" y="74608"/>
                    <a:pt x="12167" y="74167"/>
                    <a:pt x="12167" y="73622"/>
                  </a:cubicBezTo>
                  <a:lnTo>
                    <a:pt x="12167" y="32754"/>
                  </a:lnTo>
                  <a:lnTo>
                    <a:pt x="22016" y="21399"/>
                  </a:lnTo>
                  <a:cubicBezTo>
                    <a:pt x="22373" y="20988"/>
                    <a:pt x="22328" y="20365"/>
                    <a:pt x="21917" y="20008"/>
                  </a:cubicBezTo>
                  <a:cubicBezTo>
                    <a:pt x="21730" y="19846"/>
                    <a:pt x="21501" y="19767"/>
                    <a:pt x="21272" y="19767"/>
                  </a:cubicBezTo>
                  <a:cubicBezTo>
                    <a:pt x="20996" y="19767"/>
                    <a:pt x="20721" y="19883"/>
                    <a:pt x="20526" y="20108"/>
                  </a:cubicBezTo>
                  <a:lnTo>
                    <a:pt x="12167" y="29745"/>
                  </a:lnTo>
                  <a:lnTo>
                    <a:pt x="12167" y="15955"/>
                  </a:lnTo>
                  <a:lnTo>
                    <a:pt x="19295" y="7739"/>
                  </a:lnTo>
                  <a:cubicBezTo>
                    <a:pt x="19570" y="7421"/>
                    <a:pt x="19537" y="6944"/>
                    <a:pt x="19219" y="6668"/>
                  </a:cubicBezTo>
                  <a:cubicBezTo>
                    <a:pt x="19075" y="6544"/>
                    <a:pt x="18899" y="6483"/>
                    <a:pt x="18723" y="6483"/>
                  </a:cubicBezTo>
                  <a:cubicBezTo>
                    <a:pt x="18511" y="6483"/>
                    <a:pt x="18299" y="6572"/>
                    <a:pt x="18149" y="6744"/>
                  </a:cubicBezTo>
                  <a:lnTo>
                    <a:pt x="12167" y="13639"/>
                  </a:lnTo>
                  <a:lnTo>
                    <a:pt x="12167" y="986"/>
                  </a:lnTo>
                  <a:cubicBezTo>
                    <a:pt x="12167" y="442"/>
                    <a:pt x="11725" y="0"/>
                    <a:pt x="11181" y="0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707;p22">
            <a:extLst>
              <a:ext uri="{FF2B5EF4-FFF2-40B4-BE49-F238E27FC236}">
                <a16:creationId xmlns:a16="http://schemas.microsoft.com/office/drawing/2014/main" id="{0B483CA2-363D-2044-7DA7-B2AAC02C61DF}"/>
              </a:ext>
            </a:extLst>
          </p:cNvPr>
          <p:cNvGrpSpPr/>
          <p:nvPr/>
        </p:nvGrpSpPr>
        <p:grpSpPr>
          <a:xfrm>
            <a:off x="8715650" y="4580219"/>
            <a:ext cx="260959" cy="586388"/>
            <a:chOff x="7238820" y="4193585"/>
            <a:chExt cx="711615" cy="1599036"/>
          </a:xfrm>
        </p:grpSpPr>
        <p:sp>
          <p:nvSpPr>
            <p:cNvPr id="32" name="Google Shape;708;p22">
              <a:extLst>
                <a:ext uri="{FF2B5EF4-FFF2-40B4-BE49-F238E27FC236}">
                  <a16:creationId xmlns:a16="http://schemas.microsoft.com/office/drawing/2014/main" id="{CC20D1C4-8AEF-F134-DD8E-EFD36D47CF32}"/>
                </a:ext>
              </a:extLst>
            </p:cNvPr>
            <p:cNvSpPr/>
            <p:nvPr/>
          </p:nvSpPr>
          <p:spPr>
            <a:xfrm>
              <a:off x="7238820" y="4193585"/>
              <a:ext cx="711615" cy="1192282"/>
            </a:xfrm>
            <a:custGeom>
              <a:avLst/>
              <a:gdLst/>
              <a:ahLst/>
              <a:cxnLst/>
              <a:rect l="l" t="t" r="r" b="b"/>
              <a:pathLst>
                <a:path w="30064" h="50371" extrusionOk="0">
                  <a:moveTo>
                    <a:pt x="15034" y="1"/>
                  </a:moveTo>
                  <a:cubicBezTo>
                    <a:pt x="14716" y="1"/>
                    <a:pt x="14399" y="57"/>
                    <a:pt x="14096" y="171"/>
                  </a:cubicBezTo>
                  <a:cubicBezTo>
                    <a:pt x="11145" y="1148"/>
                    <a:pt x="10358" y="8034"/>
                    <a:pt x="10150" y="11614"/>
                  </a:cubicBezTo>
                  <a:cubicBezTo>
                    <a:pt x="10106" y="12369"/>
                    <a:pt x="9716" y="12953"/>
                    <a:pt x="9249" y="12953"/>
                  </a:cubicBezTo>
                  <a:cubicBezTo>
                    <a:pt x="9232" y="12953"/>
                    <a:pt x="9215" y="12952"/>
                    <a:pt x="9197" y="12951"/>
                  </a:cubicBezTo>
                  <a:cubicBezTo>
                    <a:pt x="9141" y="12946"/>
                    <a:pt x="9082" y="12943"/>
                    <a:pt x="9022" y="12943"/>
                  </a:cubicBezTo>
                  <a:cubicBezTo>
                    <a:pt x="7939" y="12943"/>
                    <a:pt x="6280" y="13762"/>
                    <a:pt x="5326" y="15294"/>
                  </a:cubicBezTo>
                  <a:cubicBezTo>
                    <a:pt x="3929" y="17538"/>
                    <a:pt x="4074" y="23910"/>
                    <a:pt x="4247" y="27122"/>
                  </a:cubicBezTo>
                  <a:cubicBezTo>
                    <a:pt x="4295" y="28002"/>
                    <a:pt x="3856" y="28713"/>
                    <a:pt x="3308" y="28713"/>
                  </a:cubicBezTo>
                  <a:cubicBezTo>
                    <a:pt x="3304" y="28713"/>
                    <a:pt x="3301" y="28713"/>
                    <a:pt x="3297" y="28713"/>
                  </a:cubicBezTo>
                  <a:cubicBezTo>
                    <a:pt x="3288" y="28712"/>
                    <a:pt x="3279" y="28712"/>
                    <a:pt x="3270" y="28712"/>
                  </a:cubicBezTo>
                  <a:cubicBezTo>
                    <a:pt x="1277" y="28712"/>
                    <a:pt x="578" y="32075"/>
                    <a:pt x="578" y="32075"/>
                  </a:cubicBezTo>
                  <a:cubicBezTo>
                    <a:pt x="82" y="33866"/>
                    <a:pt x="1" y="35689"/>
                    <a:pt x="228" y="37501"/>
                  </a:cubicBezTo>
                  <a:cubicBezTo>
                    <a:pt x="1304" y="46079"/>
                    <a:pt x="8158" y="50371"/>
                    <a:pt x="15017" y="50371"/>
                  </a:cubicBezTo>
                  <a:cubicBezTo>
                    <a:pt x="21864" y="50371"/>
                    <a:pt x="28714" y="46095"/>
                    <a:pt x="29828" y="37537"/>
                  </a:cubicBezTo>
                  <a:cubicBezTo>
                    <a:pt x="30064" y="35713"/>
                    <a:pt x="29988" y="33878"/>
                    <a:pt x="29489" y="32075"/>
                  </a:cubicBezTo>
                  <a:cubicBezTo>
                    <a:pt x="29489" y="32075"/>
                    <a:pt x="28791" y="28712"/>
                    <a:pt x="26797" y="28712"/>
                  </a:cubicBezTo>
                  <a:cubicBezTo>
                    <a:pt x="26788" y="28712"/>
                    <a:pt x="26779" y="28712"/>
                    <a:pt x="26770" y="28713"/>
                  </a:cubicBezTo>
                  <a:cubicBezTo>
                    <a:pt x="26767" y="28713"/>
                    <a:pt x="26763" y="28713"/>
                    <a:pt x="26760" y="28713"/>
                  </a:cubicBezTo>
                  <a:cubicBezTo>
                    <a:pt x="26214" y="28713"/>
                    <a:pt x="25773" y="28002"/>
                    <a:pt x="25821" y="27122"/>
                  </a:cubicBezTo>
                  <a:cubicBezTo>
                    <a:pt x="25993" y="23910"/>
                    <a:pt x="26141" y="17538"/>
                    <a:pt x="24741" y="15294"/>
                  </a:cubicBezTo>
                  <a:cubicBezTo>
                    <a:pt x="23787" y="13759"/>
                    <a:pt x="22129" y="12943"/>
                    <a:pt x="21046" y="12943"/>
                  </a:cubicBezTo>
                  <a:cubicBezTo>
                    <a:pt x="20986" y="12943"/>
                    <a:pt x="20927" y="12946"/>
                    <a:pt x="20870" y="12951"/>
                  </a:cubicBezTo>
                  <a:cubicBezTo>
                    <a:pt x="20853" y="12952"/>
                    <a:pt x="20835" y="12953"/>
                    <a:pt x="20818" y="12953"/>
                  </a:cubicBezTo>
                  <a:cubicBezTo>
                    <a:pt x="20351" y="12953"/>
                    <a:pt x="19961" y="12369"/>
                    <a:pt x="19918" y="11614"/>
                  </a:cubicBezTo>
                  <a:cubicBezTo>
                    <a:pt x="19709" y="8034"/>
                    <a:pt x="18923" y="1148"/>
                    <a:pt x="15971" y="171"/>
                  </a:cubicBezTo>
                  <a:cubicBezTo>
                    <a:pt x="15669" y="57"/>
                    <a:pt x="15351" y="1"/>
                    <a:pt x="15034" y="1"/>
                  </a:cubicBezTo>
                  <a:close/>
                </a:path>
              </a:pathLst>
            </a:custGeom>
            <a:solidFill>
              <a:srgbClr val="9A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09;p22">
              <a:extLst>
                <a:ext uri="{FF2B5EF4-FFF2-40B4-BE49-F238E27FC236}">
                  <a16:creationId xmlns:a16="http://schemas.microsoft.com/office/drawing/2014/main" id="{FA55DBD1-0EB7-E870-8CAC-75B6F551ACE5}"/>
                </a:ext>
              </a:extLst>
            </p:cNvPr>
            <p:cNvSpPr/>
            <p:nvPr/>
          </p:nvSpPr>
          <p:spPr>
            <a:xfrm>
              <a:off x="7460448" y="4569994"/>
              <a:ext cx="258145" cy="1222627"/>
            </a:xfrm>
            <a:custGeom>
              <a:avLst/>
              <a:gdLst/>
              <a:ahLst/>
              <a:cxnLst/>
              <a:rect l="l" t="t" r="r" b="b"/>
              <a:pathLst>
                <a:path w="10906" h="51653" extrusionOk="0">
                  <a:moveTo>
                    <a:pt x="5689" y="0"/>
                  </a:moveTo>
                  <a:cubicBezTo>
                    <a:pt x="5311" y="0"/>
                    <a:pt x="5005" y="306"/>
                    <a:pt x="5005" y="684"/>
                  </a:cubicBezTo>
                  <a:lnTo>
                    <a:pt x="5005" y="9641"/>
                  </a:lnTo>
                  <a:lnTo>
                    <a:pt x="887" y="4890"/>
                  </a:lnTo>
                  <a:cubicBezTo>
                    <a:pt x="792" y="4786"/>
                    <a:pt x="663" y="4734"/>
                    <a:pt x="534" y="4734"/>
                  </a:cubicBezTo>
                  <a:cubicBezTo>
                    <a:pt x="422" y="4734"/>
                    <a:pt x="311" y="4773"/>
                    <a:pt x="221" y="4851"/>
                  </a:cubicBezTo>
                  <a:cubicBezTo>
                    <a:pt x="25" y="5020"/>
                    <a:pt x="0" y="5314"/>
                    <a:pt x="164" y="5516"/>
                  </a:cubicBezTo>
                  <a:lnTo>
                    <a:pt x="5005" y="11096"/>
                  </a:lnTo>
                  <a:lnTo>
                    <a:pt x="5005" y="21399"/>
                  </a:lnTo>
                  <a:lnTo>
                    <a:pt x="1156" y="16781"/>
                  </a:lnTo>
                  <a:cubicBezTo>
                    <a:pt x="1058" y="16653"/>
                    <a:pt x="909" y="16585"/>
                    <a:pt x="759" y="16585"/>
                  </a:cubicBezTo>
                  <a:cubicBezTo>
                    <a:pt x="647" y="16585"/>
                    <a:pt x="535" y="16622"/>
                    <a:pt x="442" y="16700"/>
                  </a:cubicBezTo>
                  <a:cubicBezTo>
                    <a:pt x="224" y="16881"/>
                    <a:pt x="203" y="17205"/>
                    <a:pt x="391" y="17416"/>
                  </a:cubicBezTo>
                  <a:lnTo>
                    <a:pt x="5005" y="22953"/>
                  </a:lnTo>
                  <a:lnTo>
                    <a:pt x="5005" y="50969"/>
                  </a:lnTo>
                  <a:cubicBezTo>
                    <a:pt x="5005" y="51347"/>
                    <a:pt x="5311" y="51652"/>
                    <a:pt x="5689" y="51652"/>
                  </a:cubicBezTo>
                  <a:cubicBezTo>
                    <a:pt x="6064" y="51652"/>
                    <a:pt x="6369" y="51347"/>
                    <a:pt x="6369" y="50969"/>
                  </a:cubicBezTo>
                  <a:lnTo>
                    <a:pt x="6369" y="21689"/>
                  </a:lnTo>
                  <a:lnTo>
                    <a:pt x="10730" y="16660"/>
                  </a:lnTo>
                  <a:cubicBezTo>
                    <a:pt x="10905" y="16461"/>
                    <a:pt x="10881" y="16158"/>
                    <a:pt x="10682" y="15986"/>
                  </a:cubicBezTo>
                  <a:cubicBezTo>
                    <a:pt x="10593" y="15908"/>
                    <a:pt x="10482" y="15869"/>
                    <a:pt x="10371" y="15869"/>
                  </a:cubicBezTo>
                  <a:cubicBezTo>
                    <a:pt x="10238" y="15869"/>
                    <a:pt x="10105" y="15925"/>
                    <a:pt x="10010" y="16034"/>
                  </a:cubicBezTo>
                  <a:lnTo>
                    <a:pt x="6372" y="20232"/>
                  </a:lnTo>
                  <a:lnTo>
                    <a:pt x="6372" y="11162"/>
                  </a:lnTo>
                  <a:lnTo>
                    <a:pt x="10733" y="6136"/>
                  </a:lnTo>
                  <a:cubicBezTo>
                    <a:pt x="10905" y="5937"/>
                    <a:pt x="10884" y="5634"/>
                    <a:pt x="10685" y="5462"/>
                  </a:cubicBezTo>
                  <a:cubicBezTo>
                    <a:pt x="10594" y="5384"/>
                    <a:pt x="10483" y="5345"/>
                    <a:pt x="10372" y="5345"/>
                  </a:cubicBezTo>
                  <a:cubicBezTo>
                    <a:pt x="10238" y="5345"/>
                    <a:pt x="10105" y="5401"/>
                    <a:pt x="10010" y="5510"/>
                  </a:cubicBezTo>
                  <a:lnTo>
                    <a:pt x="6372" y="9705"/>
                  </a:lnTo>
                  <a:lnTo>
                    <a:pt x="6372" y="684"/>
                  </a:lnTo>
                  <a:cubicBezTo>
                    <a:pt x="6372" y="306"/>
                    <a:pt x="6064" y="0"/>
                    <a:pt x="5689" y="0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710;p22">
            <a:extLst>
              <a:ext uri="{FF2B5EF4-FFF2-40B4-BE49-F238E27FC236}">
                <a16:creationId xmlns:a16="http://schemas.microsoft.com/office/drawing/2014/main" id="{F01C15E4-64D8-1094-E75B-D7DDFDE42477}"/>
              </a:ext>
            </a:extLst>
          </p:cNvPr>
          <p:cNvGrpSpPr/>
          <p:nvPr/>
        </p:nvGrpSpPr>
        <p:grpSpPr>
          <a:xfrm>
            <a:off x="1657495" y="4493494"/>
            <a:ext cx="396455" cy="681696"/>
            <a:chOff x="3399597" y="3607763"/>
            <a:chExt cx="1081101" cy="1858934"/>
          </a:xfrm>
        </p:grpSpPr>
        <p:sp>
          <p:nvSpPr>
            <p:cNvPr id="35" name="Google Shape;711;p22">
              <a:extLst>
                <a:ext uri="{FF2B5EF4-FFF2-40B4-BE49-F238E27FC236}">
                  <a16:creationId xmlns:a16="http://schemas.microsoft.com/office/drawing/2014/main" id="{9DDAAFD8-DA9C-0EEE-3A3E-6FAEF9FE0C1E}"/>
                </a:ext>
              </a:extLst>
            </p:cNvPr>
            <p:cNvSpPr/>
            <p:nvPr/>
          </p:nvSpPr>
          <p:spPr>
            <a:xfrm>
              <a:off x="3399597" y="3607763"/>
              <a:ext cx="1081101" cy="1399756"/>
            </a:xfrm>
            <a:custGeom>
              <a:avLst/>
              <a:gdLst/>
              <a:ahLst/>
              <a:cxnLst/>
              <a:rect l="l" t="t" r="r" b="b"/>
              <a:pathLst>
                <a:path w="50643" h="65570" extrusionOk="0">
                  <a:moveTo>
                    <a:pt x="25739" y="0"/>
                  </a:moveTo>
                  <a:cubicBezTo>
                    <a:pt x="25667" y="0"/>
                    <a:pt x="25596" y="1"/>
                    <a:pt x="25524" y="2"/>
                  </a:cubicBezTo>
                  <a:cubicBezTo>
                    <a:pt x="16739" y="108"/>
                    <a:pt x="9629" y="6736"/>
                    <a:pt x="9590" y="14932"/>
                  </a:cubicBezTo>
                  <a:cubicBezTo>
                    <a:pt x="9587" y="15255"/>
                    <a:pt x="9596" y="15576"/>
                    <a:pt x="9617" y="15893"/>
                  </a:cubicBezTo>
                  <a:cubicBezTo>
                    <a:pt x="9901" y="20378"/>
                    <a:pt x="8519" y="24796"/>
                    <a:pt x="5613" y="28386"/>
                  </a:cubicBezTo>
                  <a:cubicBezTo>
                    <a:pt x="1930" y="32928"/>
                    <a:pt x="0" y="38765"/>
                    <a:pt x="759" y="45037"/>
                  </a:cubicBezTo>
                  <a:cubicBezTo>
                    <a:pt x="2044" y="55682"/>
                    <a:pt x="11153" y="64170"/>
                    <a:pt x="22612" y="65407"/>
                  </a:cubicBezTo>
                  <a:cubicBezTo>
                    <a:pt x="23621" y="65516"/>
                    <a:pt x="24620" y="65569"/>
                    <a:pt x="25606" y="65569"/>
                  </a:cubicBezTo>
                  <a:cubicBezTo>
                    <a:pt x="39363" y="65569"/>
                    <a:pt x="50550" y="55243"/>
                    <a:pt x="50615" y="42451"/>
                  </a:cubicBezTo>
                  <a:cubicBezTo>
                    <a:pt x="50642" y="36969"/>
                    <a:pt x="48622" y="31921"/>
                    <a:pt x="45220" y="27935"/>
                  </a:cubicBezTo>
                  <a:cubicBezTo>
                    <a:pt x="42550" y="24799"/>
                    <a:pt x="41240" y="20838"/>
                    <a:pt x="41772" y="16870"/>
                  </a:cubicBezTo>
                  <a:cubicBezTo>
                    <a:pt x="41872" y="16132"/>
                    <a:pt x="41912" y="15388"/>
                    <a:pt x="41893" y="14644"/>
                  </a:cubicBezTo>
                  <a:cubicBezTo>
                    <a:pt x="41689" y="6537"/>
                    <a:pt x="34447" y="0"/>
                    <a:pt x="25739" y="0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12;p22">
              <a:extLst>
                <a:ext uri="{FF2B5EF4-FFF2-40B4-BE49-F238E27FC236}">
                  <a16:creationId xmlns:a16="http://schemas.microsoft.com/office/drawing/2014/main" id="{C4FB489D-F1AE-969C-5AA0-6ED1FECBC433}"/>
                </a:ext>
              </a:extLst>
            </p:cNvPr>
            <p:cNvSpPr/>
            <p:nvPr/>
          </p:nvSpPr>
          <p:spPr>
            <a:xfrm>
              <a:off x="3727738" y="4146141"/>
              <a:ext cx="433141" cy="1320556"/>
            </a:xfrm>
            <a:custGeom>
              <a:avLst/>
              <a:gdLst/>
              <a:ahLst/>
              <a:cxnLst/>
              <a:rect l="l" t="t" r="r" b="b"/>
              <a:pathLst>
                <a:path w="20290" h="61860" extrusionOk="0">
                  <a:moveTo>
                    <a:pt x="10419" y="1"/>
                  </a:moveTo>
                  <a:cubicBezTo>
                    <a:pt x="9684" y="1"/>
                    <a:pt x="9082" y="595"/>
                    <a:pt x="9079" y="1334"/>
                  </a:cubicBezTo>
                  <a:lnTo>
                    <a:pt x="8973" y="23985"/>
                  </a:lnTo>
                  <a:lnTo>
                    <a:pt x="2520" y="16237"/>
                  </a:lnTo>
                  <a:cubicBezTo>
                    <a:pt x="2255" y="15928"/>
                    <a:pt x="1879" y="15770"/>
                    <a:pt x="1502" y="15770"/>
                  </a:cubicBezTo>
                  <a:cubicBezTo>
                    <a:pt x="1199" y="15770"/>
                    <a:pt x="895" y="15872"/>
                    <a:pt x="645" y="16080"/>
                  </a:cubicBezTo>
                  <a:cubicBezTo>
                    <a:pt x="82" y="16549"/>
                    <a:pt x="1" y="17380"/>
                    <a:pt x="460" y="17952"/>
                  </a:cubicBezTo>
                  <a:lnTo>
                    <a:pt x="8952" y="28149"/>
                  </a:lnTo>
                  <a:lnTo>
                    <a:pt x="8801" y="60513"/>
                  </a:lnTo>
                  <a:cubicBezTo>
                    <a:pt x="8798" y="61254"/>
                    <a:pt x="9397" y="61856"/>
                    <a:pt x="10135" y="61859"/>
                  </a:cubicBezTo>
                  <a:cubicBezTo>
                    <a:pt x="10138" y="61859"/>
                    <a:pt x="10142" y="61859"/>
                    <a:pt x="10146" y="61859"/>
                  </a:cubicBezTo>
                  <a:cubicBezTo>
                    <a:pt x="10882" y="61859"/>
                    <a:pt x="11477" y="61263"/>
                    <a:pt x="11480" y="60529"/>
                  </a:cubicBezTo>
                  <a:lnTo>
                    <a:pt x="11683" y="17846"/>
                  </a:lnTo>
                  <a:cubicBezTo>
                    <a:pt x="11864" y="17752"/>
                    <a:pt x="12025" y="17616"/>
                    <a:pt x="12146" y="17453"/>
                  </a:cubicBezTo>
                  <a:lnTo>
                    <a:pt x="19854" y="6959"/>
                  </a:lnTo>
                  <a:cubicBezTo>
                    <a:pt x="20290" y="6364"/>
                    <a:pt x="20163" y="5526"/>
                    <a:pt x="19567" y="5087"/>
                  </a:cubicBezTo>
                  <a:cubicBezTo>
                    <a:pt x="19328" y="4912"/>
                    <a:pt x="19050" y="4827"/>
                    <a:pt x="18774" y="4827"/>
                  </a:cubicBezTo>
                  <a:cubicBezTo>
                    <a:pt x="18362" y="4827"/>
                    <a:pt x="17956" y="5016"/>
                    <a:pt x="17695" y="5375"/>
                  </a:cubicBezTo>
                  <a:lnTo>
                    <a:pt x="11701" y="13531"/>
                  </a:lnTo>
                  <a:lnTo>
                    <a:pt x="11759" y="1347"/>
                  </a:lnTo>
                  <a:cubicBezTo>
                    <a:pt x="11762" y="609"/>
                    <a:pt x="11166" y="4"/>
                    <a:pt x="10425" y="1"/>
                  </a:cubicBezTo>
                  <a:cubicBezTo>
                    <a:pt x="10423" y="1"/>
                    <a:pt x="10421" y="1"/>
                    <a:pt x="10419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721;p22">
            <a:extLst>
              <a:ext uri="{FF2B5EF4-FFF2-40B4-BE49-F238E27FC236}">
                <a16:creationId xmlns:a16="http://schemas.microsoft.com/office/drawing/2014/main" id="{6D00A70F-BA24-E5AB-59DB-B7CF23DB26EE}"/>
              </a:ext>
            </a:extLst>
          </p:cNvPr>
          <p:cNvGrpSpPr/>
          <p:nvPr/>
        </p:nvGrpSpPr>
        <p:grpSpPr>
          <a:xfrm>
            <a:off x="6602226" y="4493712"/>
            <a:ext cx="514531" cy="664501"/>
            <a:chOff x="5605876" y="3606838"/>
            <a:chExt cx="1403087" cy="1812044"/>
          </a:xfrm>
        </p:grpSpPr>
        <p:sp>
          <p:nvSpPr>
            <p:cNvPr id="38" name="Google Shape;722;p22">
              <a:extLst>
                <a:ext uri="{FF2B5EF4-FFF2-40B4-BE49-F238E27FC236}">
                  <a16:creationId xmlns:a16="http://schemas.microsoft.com/office/drawing/2014/main" id="{1C4B2AF5-A07E-EE05-66BA-275CF5ABD8EF}"/>
                </a:ext>
              </a:extLst>
            </p:cNvPr>
            <p:cNvSpPr/>
            <p:nvPr/>
          </p:nvSpPr>
          <p:spPr>
            <a:xfrm>
              <a:off x="5605876" y="3606838"/>
              <a:ext cx="1403087" cy="1442450"/>
            </a:xfrm>
            <a:custGeom>
              <a:avLst/>
              <a:gdLst/>
              <a:ahLst/>
              <a:cxnLst/>
              <a:rect l="l" t="t" r="r" b="b"/>
              <a:pathLst>
                <a:path w="59277" h="60940" extrusionOk="0">
                  <a:moveTo>
                    <a:pt x="29640" y="1"/>
                  </a:moveTo>
                  <a:cubicBezTo>
                    <a:pt x="29123" y="1"/>
                    <a:pt x="28607" y="58"/>
                    <a:pt x="28101" y="173"/>
                  </a:cubicBezTo>
                  <a:cubicBezTo>
                    <a:pt x="23244" y="1174"/>
                    <a:pt x="21952" y="8220"/>
                    <a:pt x="21608" y="11889"/>
                  </a:cubicBezTo>
                  <a:cubicBezTo>
                    <a:pt x="21535" y="12662"/>
                    <a:pt x="20893" y="13258"/>
                    <a:pt x="20125" y="13258"/>
                  </a:cubicBezTo>
                  <a:cubicBezTo>
                    <a:pt x="20097" y="13258"/>
                    <a:pt x="20069" y="13257"/>
                    <a:pt x="20041" y="13256"/>
                  </a:cubicBezTo>
                  <a:cubicBezTo>
                    <a:pt x="19950" y="13250"/>
                    <a:pt x="19855" y="13248"/>
                    <a:pt x="19758" y="13248"/>
                  </a:cubicBezTo>
                  <a:cubicBezTo>
                    <a:pt x="17978" y="13248"/>
                    <a:pt x="15247" y="14083"/>
                    <a:pt x="13675" y="15654"/>
                  </a:cubicBezTo>
                  <a:cubicBezTo>
                    <a:pt x="11377" y="17952"/>
                    <a:pt x="11613" y="24475"/>
                    <a:pt x="11900" y="27762"/>
                  </a:cubicBezTo>
                  <a:cubicBezTo>
                    <a:pt x="11978" y="28661"/>
                    <a:pt x="11253" y="29389"/>
                    <a:pt x="10353" y="29389"/>
                  </a:cubicBezTo>
                  <a:cubicBezTo>
                    <a:pt x="10348" y="29389"/>
                    <a:pt x="10342" y="29389"/>
                    <a:pt x="10337" y="29389"/>
                  </a:cubicBezTo>
                  <a:cubicBezTo>
                    <a:pt x="10321" y="29389"/>
                    <a:pt x="10305" y="29389"/>
                    <a:pt x="10290" y="29389"/>
                  </a:cubicBezTo>
                  <a:cubicBezTo>
                    <a:pt x="7014" y="29389"/>
                    <a:pt x="5867" y="32831"/>
                    <a:pt x="5867" y="32831"/>
                  </a:cubicBezTo>
                  <a:cubicBezTo>
                    <a:pt x="0" y="46025"/>
                    <a:pt x="25796" y="59222"/>
                    <a:pt x="28975" y="60786"/>
                  </a:cubicBezTo>
                  <a:cubicBezTo>
                    <a:pt x="29180" y="60888"/>
                    <a:pt x="29407" y="60940"/>
                    <a:pt x="29640" y="60940"/>
                  </a:cubicBezTo>
                  <a:cubicBezTo>
                    <a:pt x="29870" y="60940"/>
                    <a:pt x="30099" y="60888"/>
                    <a:pt x="30305" y="60786"/>
                  </a:cubicBezTo>
                  <a:cubicBezTo>
                    <a:pt x="33480" y="59222"/>
                    <a:pt x="59276" y="46025"/>
                    <a:pt x="53412" y="32831"/>
                  </a:cubicBezTo>
                  <a:cubicBezTo>
                    <a:pt x="53412" y="32831"/>
                    <a:pt x="52264" y="29389"/>
                    <a:pt x="48986" y="29389"/>
                  </a:cubicBezTo>
                  <a:cubicBezTo>
                    <a:pt x="48972" y="29389"/>
                    <a:pt x="48957" y="29389"/>
                    <a:pt x="48943" y="29389"/>
                  </a:cubicBezTo>
                  <a:cubicBezTo>
                    <a:pt x="48937" y="29389"/>
                    <a:pt x="48932" y="29389"/>
                    <a:pt x="48926" y="29389"/>
                  </a:cubicBezTo>
                  <a:cubicBezTo>
                    <a:pt x="48027" y="29389"/>
                    <a:pt x="47301" y="28661"/>
                    <a:pt x="47379" y="27762"/>
                  </a:cubicBezTo>
                  <a:cubicBezTo>
                    <a:pt x="47664" y="24475"/>
                    <a:pt x="47903" y="17952"/>
                    <a:pt x="45604" y="15654"/>
                  </a:cubicBezTo>
                  <a:cubicBezTo>
                    <a:pt x="44033" y="14083"/>
                    <a:pt x="41301" y="13248"/>
                    <a:pt x="39519" y="13248"/>
                  </a:cubicBezTo>
                  <a:cubicBezTo>
                    <a:pt x="39422" y="13248"/>
                    <a:pt x="39327" y="13250"/>
                    <a:pt x="39235" y="13256"/>
                  </a:cubicBezTo>
                  <a:cubicBezTo>
                    <a:pt x="39207" y="13257"/>
                    <a:pt x="39179" y="13258"/>
                    <a:pt x="39152" y="13258"/>
                  </a:cubicBezTo>
                  <a:cubicBezTo>
                    <a:pt x="38387" y="13258"/>
                    <a:pt x="37745" y="12662"/>
                    <a:pt x="37672" y="11889"/>
                  </a:cubicBezTo>
                  <a:cubicBezTo>
                    <a:pt x="37327" y="8223"/>
                    <a:pt x="36036" y="1174"/>
                    <a:pt x="31179" y="173"/>
                  </a:cubicBezTo>
                  <a:cubicBezTo>
                    <a:pt x="30673" y="58"/>
                    <a:pt x="30156" y="1"/>
                    <a:pt x="29640" y="1"/>
                  </a:cubicBezTo>
                  <a:close/>
                </a:path>
              </a:pathLst>
            </a:custGeom>
            <a:solidFill>
              <a:srgbClr val="FFC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23;p22">
              <a:extLst>
                <a:ext uri="{FF2B5EF4-FFF2-40B4-BE49-F238E27FC236}">
                  <a16:creationId xmlns:a16="http://schemas.microsoft.com/office/drawing/2014/main" id="{578658A6-2949-375A-0667-0D700BB12F99}"/>
                </a:ext>
              </a:extLst>
            </p:cNvPr>
            <p:cNvSpPr/>
            <p:nvPr/>
          </p:nvSpPr>
          <p:spPr>
            <a:xfrm>
              <a:off x="6112475" y="4051230"/>
              <a:ext cx="410248" cy="1367653"/>
            </a:xfrm>
            <a:custGeom>
              <a:avLst/>
              <a:gdLst/>
              <a:ahLst/>
              <a:cxnLst/>
              <a:rect l="l" t="t" r="r" b="b"/>
              <a:pathLst>
                <a:path w="17332" h="57780" extrusionOk="0">
                  <a:moveTo>
                    <a:pt x="8670" y="1"/>
                  </a:moveTo>
                  <a:cubicBezTo>
                    <a:pt x="8241" y="1"/>
                    <a:pt x="7896" y="351"/>
                    <a:pt x="7908" y="781"/>
                  </a:cubicBezTo>
                  <a:lnTo>
                    <a:pt x="7908" y="23658"/>
                  </a:lnTo>
                  <a:lnTo>
                    <a:pt x="1449" y="15907"/>
                  </a:lnTo>
                  <a:cubicBezTo>
                    <a:pt x="1297" y="15722"/>
                    <a:pt x="1077" y="15626"/>
                    <a:pt x="855" y="15626"/>
                  </a:cubicBezTo>
                  <a:cubicBezTo>
                    <a:pt x="682" y="15626"/>
                    <a:pt x="509" y="15684"/>
                    <a:pt x="366" y="15802"/>
                  </a:cubicBezTo>
                  <a:cubicBezTo>
                    <a:pt x="39" y="16074"/>
                    <a:pt x="0" y="16561"/>
                    <a:pt x="275" y="16884"/>
                  </a:cubicBezTo>
                  <a:lnTo>
                    <a:pt x="7908" y="26041"/>
                  </a:lnTo>
                  <a:lnTo>
                    <a:pt x="7908" y="56999"/>
                  </a:lnTo>
                  <a:cubicBezTo>
                    <a:pt x="7896" y="57426"/>
                    <a:pt x="8241" y="57779"/>
                    <a:pt x="8670" y="57779"/>
                  </a:cubicBezTo>
                  <a:cubicBezTo>
                    <a:pt x="9097" y="57779"/>
                    <a:pt x="9441" y="57426"/>
                    <a:pt x="9432" y="56999"/>
                  </a:cubicBezTo>
                  <a:lnTo>
                    <a:pt x="9432" y="19440"/>
                  </a:lnTo>
                  <a:lnTo>
                    <a:pt x="17053" y="10651"/>
                  </a:lnTo>
                  <a:cubicBezTo>
                    <a:pt x="17331" y="10334"/>
                    <a:pt x="17295" y="9853"/>
                    <a:pt x="16978" y="9575"/>
                  </a:cubicBezTo>
                  <a:cubicBezTo>
                    <a:pt x="16833" y="9450"/>
                    <a:pt x="16655" y="9389"/>
                    <a:pt x="16477" y="9389"/>
                  </a:cubicBezTo>
                  <a:cubicBezTo>
                    <a:pt x="16264" y="9389"/>
                    <a:pt x="16051" y="9477"/>
                    <a:pt x="15901" y="9651"/>
                  </a:cubicBezTo>
                  <a:lnTo>
                    <a:pt x="9432" y="17111"/>
                  </a:lnTo>
                  <a:lnTo>
                    <a:pt x="9432" y="781"/>
                  </a:lnTo>
                  <a:cubicBezTo>
                    <a:pt x="9441" y="351"/>
                    <a:pt x="9097" y="1"/>
                    <a:pt x="8670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728;p22">
            <a:extLst>
              <a:ext uri="{FF2B5EF4-FFF2-40B4-BE49-F238E27FC236}">
                <a16:creationId xmlns:a16="http://schemas.microsoft.com/office/drawing/2014/main" id="{2339C65B-B56A-DD41-46E3-63B8BCD0CDB5}"/>
              </a:ext>
            </a:extLst>
          </p:cNvPr>
          <p:cNvGrpSpPr/>
          <p:nvPr/>
        </p:nvGrpSpPr>
        <p:grpSpPr>
          <a:xfrm>
            <a:off x="167392" y="4281218"/>
            <a:ext cx="679100" cy="901222"/>
            <a:chOff x="1231043" y="3326737"/>
            <a:chExt cx="1851853" cy="2457564"/>
          </a:xfrm>
        </p:grpSpPr>
        <p:sp>
          <p:nvSpPr>
            <p:cNvPr id="41" name="Google Shape;729;p22">
              <a:extLst>
                <a:ext uri="{FF2B5EF4-FFF2-40B4-BE49-F238E27FC236}">
                  <a16:creationId xmlns:a16="http://schemas.microsoft.com/office/drawing/2014/main" id="{C1F1E21C-ED98-1756-DE16-0502E95908DA}"/>
                </a:ext>
              </a:extLst>
            </p:cNvPr>
            <p:cNvSpPr/>
            <p:nvPr/>
          </p:nvSpPr>
          <p:spPr>
            <a:xfrm>
              <a:off x="1231043" y="3326737"/>
              <a:ext cx="1851853" cy="1904112"/>
            </a:xfrm>
            <a:custGeom>
              <a:avLst/>
              <a:gdLst/>
              <a:ahLst/>
              <a:cxnLst/>
              <a:rect l="l" t="t" r="r" b="b"/>
              <a:pathLst>
                <a:path w="86748" h="89196" extrusionOk="0">
                  <a:moveTo>
                    <a:pt x="43054" y="1"/>
                  </a:moveTo>
                  <a:cubicBezTo>
                    <a:pt x="42402" y="1"/>
                    <a:pt x="41751" y="88"/>
                    <a:pt x="41123" y="262"/>
                  </a:cubicBezTo>
                  <a:cubicBezTo>
                    <a:pt x="34016" y="1728"/>
                    <a:pt x="32123" y="12041"/>
                    <a:pt x="31621" y="17405"/>
                  </a:cubicBezTo>
                  <a:cubicBezTo>
                    <a:pt x="31513" y="18538"/>
                    <a:pt x="30574" y="19411"/>
                    <a:pt x="29452" y="19411"/>
                  </a:cubicBezTo>
                  <a:cubicBezTo>
                    <a:pt x="29411" y="19411"/>
                    <a:pt x="29370" y="19410"/>
                    <a:pt x="29329" y="19407"/>
                  </a:cubicBezTo>
                  <a:cubicBezTo>
                    <a:pt x="29192" y="19400"/>
                    <a:pt x="29051" y="19396"/>
                    <a:pt x="28905" y="19396"/>
                  </a:cubicBezTo>
                  <a:cubicBezTo>
                    <a:pt x="26301" y="19396"/>
                    <a:pt x="22308" y="20621"/>
                    <a:pt x="20011" y="22918"/>
                  </a:cubicBezTo>
                  <a:cubicBezTo>
                    <a:pt x="16648" y="26278"/>
                    <a:pt x="16996" y="35825"/>
                    <a:pt x="17414" y="40637"/>
                  </a:cubicBezTo>
                  <a:cubicBezTo>
                    <a:pt x="17531" y="41954"/>
                    <a:pt x="16467" y="43020"/>
                    <a:pt x="15150" y="43020"/>
                  </a:cubicBezTo>
                  <a:cubicBezTo>
                    <a:pt x="15142" y="43020"/>
                    <a:pt x="15135" y="43020"/>
                    <a:pt x="15127" y="43020"/>
                  </a:cubicBezTo>
                  <a:cubicBezTo>
                    <a:pt x="15104" y="43020"/>
                    <a:pt x="15081" y="43019"/>
                    <a:pt x="15059" y="43019"/>
                  </a:cubicBezTo>
                  <a:cubicBezTo>
                    <a:pt x="10264" y="43019"/>
                    <a:pt x="8583" y="48058"/>
                    <a:pt x="8583" y="48058"/>
                  </a:cubicBezTo>
                  <a:cubicBezTo>
                    <a:pt x="1" y="67367"/>
                    <a:pt x="37751" y="86679"/>
                    <a:pt x="42399" y="88968"/>
                  </a:cubicBezTo>
                  <a:cubicBezTo>
                    <a:pt x="42704" y="89116"/>
                    <a:pt x="43037" y="89195"/>
                    <a:pt x="43376" y="89195"/>
                  </a:cubicBezTo>
                  <a:cubicBezTo>
                    <a:pt x="43714" y="89195"/>
                    <a:pt x="44047" y="89116"/>
                    <a:pt x="44349" y="88968"/>
                  </a:cubicBezTo>
                  <a:cubicBezTo>
                    <a:pt x="48998" y="86679"/>
                    <a:pt x="86748" y="67367"/>
                    <a:pt x="78165" y="48058"/>
                  </a:cubicBezTo>
                  <a:cubicBezTo>
                    <a:pt x="78165" y="48058"/>
                    <a:pt x="76488" y="43019"/>
                    <a:pt x="71693" y="43019"/>
                  </a:cubicBezTo>
                  <a:cubicBezTo>
                    <a:pt x="71670" y="43019"/>
                    <a:pt x="71647" y="43020"/>
                    <a:pt x="71624" y="43020"/>
                  </a:cubicBezTo>
                  <a:cubicBezTo>
                    <a:pt x="71617" y="43020"/>
                    <a:pt x="71609" y="43020"/>
                    <a:pt x="71602" y="43020"/>
                  </a:cubicBezTo>
                  <a:cubicBezTo>
                    <a:pt x="70282" y="43020"/>
                    <a:pt x="69224" y="41954"/>
                    <a:pt x="69335" y="40637"/>
                  </a:cubicBezTo>
                  <a:cubicBezTo>
                    <a:pt x="69755" y="35825"/>
                    <a:pt x="70103" y="26278"/>
                    <a:pt x="66740" y="22918"/>
                  </a:cubicBezTo>
                  <a:cubicBezTo>
                    <a:pt x="64443" y="20621"/>
                    <a:pt x="60448" y="19396"/>
                    <a:pt x="57843" y="19396"/>
                  </a:cubicBezTo>
                  <a:cubicBezTo>
                    <a:pt x="57697" y="19396"/>
                    <a:pt x="57556" y="19400"/>
                    <a:pt x="57420" y="19407"/>
                  </a:cubicBezTo>
                  <a:cubicBezTo>
                    <a:pt x="57379" y="19410"/>
                    <a:pt x="57338" y="19411"/>
                    <a:pt x="57297" y="19411"/>
                  </a:cubicBezTo>
                  <a:cubicBezTo>
                    <a:pt x="56174" y="19411"/>
                    <a:pt x="55236" y="18535"/>
                    <a:pt x="55130" y="17405"/>
                  </a:cubicBezTo>
                  <a:cubicBezTo>
                    <a:pt x="54625" y="12041"/>
                    <a:pt x="52735" y="1728"/>
                    <a:pt x="45629" y="262"/>
                  </a:cubicBezTo>
                  <a:cubicBezTo>
                    <a:pt x="44997" y="88"/>
                    <a:pt x="44348" y="1"/>
                    <a:pt x="43697" y="1"/>
                  </a:cubicBezTo>
                  <a:cubicBezTo>
                    <a:pt x="43590" y="1"/>
                    <a:pt x="43483" y="3"/>
                    <a:pt x="43376" y="8"/>
                  </a:cubicBezTo>
                  <a:cubicBezTo>
                    <a:pt x="43269" y="3"/>
                    <a:pt x="43162" y="1"/>
                    <a:pt x="43054" y="1"/>
                  </a:cubicBezTo>
                  <a:close/>
                </a:path>
              </a:pathLst>
            </a:custGeom>
            <a:solidFill>
              <a:srgbClr val="FFC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30;p22">
              <a:extLst>
                <a:ext uri="{FF2B5EF4-FFF2-40B4-BE49-F238E27FC236}">
                  <a16:creationId xmlns:a16="http://schemas.microsoft.com/office/drawing/2014/main" id="{02AA1804-03FA-2FA1-8DDB-1B63BDF8383A}"/>
                </a:ext>
              </a:extLst>
            </p:cNvPr>
            <p:cNvSpPr/>
            <p:nvPr/>
          </p:nvSpPr>
          <p:spPr>
            <a:xfrm>
              <a:off x="1899813" y="3980288"/>
              <a:ext cx="541266" cy="1804013"/>
            </a:xfrm>
            <a:custGeom>
              <a:avLst/>
              <a:gdLst/>
              <a:ahLst/>
              <a:cxnLst/>
              <a:rect l="l" t="t" r="r" b="b"/>
              <a:pathLst>
                <a:path w="25355" h="84507" extrusionOk="0">
                  <a:moveTo>
                    <a:pt x="12681" y="1"/>
                  </a:moveTo>
                  <a:cubicBezTo>
                    <a:pt x="12064" y="1"/>
                    <a:pt x="11565" y="500"/>
                    <a:pt x="11565" y="1117"/>
                  </a:cubicBezTo>
                  <a:lnTo>
                    <a:pt x="11565" y="34600"/>
                  </a:lnTo>
                  <a:lnTo>
                    <a:pt x="2111" y="23256"/>
                  </a:lnTo>
                  <a:cubicBezTo>
                    <a:pt x="1890" y="22990"/>
                    <a:pt x="1571" y="22854"/>
                    <a:pt x="1251" y="22854"/>
                  </a:cubicBezTo>
                  <a:cubicBezTo>
                    <a:pt x="999" y="22854"/>
                    <a:pt x="746" y="22938"/>
                    <a:pt x="539" y="23111"/>
                  </a:cubicBezTo>
                  <a:cubicBezTo>
                    <a:pt x="64" y="23507"/>
                    <a:pt x="1" y="24212"/>
                    <a:pt x="397" y="24687"/>
                  </a:cubicBezTo>
                  <a:lnTo>
                    <a:pt x="11565" y="38087"/>
                  </a:lnTo>
                  <a:lnTo>
                    <a:pt x="11565" y="83391"/>
                  </a:lnTo>
                  <a:cubicBezTo>
                    <a:pt x="11565" y="84008"/>
                    <a:pt x="12064" y="84507"/>
                    <a:pt x="12681" y="84507"/>
                  </a:cubicBezTo>
                  <a:cubicBezTo>
                    <a:pt x="13295" y="84507"/>
                    <a:pt x="13797" y="84008"/>
                    <a:pt x="13797" y="83391"/>
                  </a:cubicBezTo>
                  <a:lnTo>
                    <a:pt x="13797" y="28419"/>
                  </a:lnTo>
                  <a:lnTo>
                    <a:pt x="24950" y="15560"/>
                  </a:lnTo>
                  <a:cubicBezTo>
                    <a:pt x="25355" y="15094"/>
                    <a:pt x="25303" y="14390"/>
                    <a:pt x="24838" y="13984"/>
                  </a:cubicBezTo>
                  <a:cubicBezTo>
                    <a:pt x="24627" y="13801"/>
                    <a:pt x="24367" y="13711"/>
                    <a:pt x="24109" y="13711"/>
                  </a:cubicBezTo>
                  <a:cubicBezTo>
                    <a:pt x="23796" y="13711"/>
                    <a:pt x="23485" y="13843"/>
                    <a:pt x="23265" y="14099"/>
                  </a:cubicBezTo>
                  <a:lnTo>
                    <a:pt x="13797" y="25013"/>
                  </a:lnTo>
                  <a:lnTo>
                    <a:pt x="13797" y="1117"/>
                  </a:lnTo>
                  <a:cubicBezTo>
                    <a:pt x="13797" y="500"/>
                    <a:pt x="13298" y="1"/>
                    <a:pt x="12681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214;p32">
            <a:extLst>
              <a:ext uri="{FF2B5EF4-FFF2-40B4-BE49-F238E27FC236}">
                <a16:creationId xmlns:a16="http://schemas.microsoft.com/office/drawing/2014/main" id="{2DAE83DA-F569-1345-FFD2-FD42B30F1092}"/>
              </a:ext>
            </a:extLst>
          </p:cNvPr>
          <p:cNvSpPr/>
          <p:nvPr/>
        </p:nvSpPr>
        <p:spPr>
          <a:xfrm>
            <a:off x="3393576" y="1285786"/>
            <a:ext cx="1967739" cy="2735283"/>
          </a:xfrm>
          <a:custGeom>
            <a:avLst/>
            <a:gdLst/>
            <a:ahLst/>
            <a:cxnLst/>
            <a:rect l="l" t="t" r="r" b="b"/>
            <a:pathLst>
              <a:path w="122467" h="170237" extrusionOk="0">
                <a:moveTo>
                  <a:pt x="66624" y="0"/>
                </a:moveTo>
                <a:cubicBezTo>
                  <a:pt x="65763" y="0"/>
                  <a:pt x="65066" y="697"/>
                  <a:pt x="65066" y="1559"/>
                </a:cubicBezTo>
                <a:lnTo>
                  <a:pt x="65066" y="8483"/>
                </a:lnTo>
                <a:cubicBezTo>
                  <a:pt x="65064" y="9345"/>
                  <a:pt x="65763" y="10041"/>
                  <a:pt x="66622" y="10041"/>
                </a:cubicBezTo>
                <a:lnTo>
                  <a:pt x="66624" y="10041"/>
                </a:lnTo>
                <a:cubicBezTo>
                  <a:pt x="67486" y="10041"/>
                  <a:pt x="68183" y="9345"/>
                  <a:pt x="68183" y="8483"/>
                </a:cubicBezTo>
                <a:lnTo>
                  <a:pt x="68183" y="1559"/>
                </a:lnTo>
                <a:cubicBezTo>
                  <a:pt x="68183" y="697"/>
                  <a:pt x="67486" y="0"/>
                  <a:pt x="66624" y="0"/>
                </a:cubicBezTo>
                <a:close/>
                <a:moveTo>
                  <a:pt x="66624" y="13850"/>
                </a:moveTo>
                <a:cubicBezTo>
                  <a:pt x="65763" y="13850"/>
                  <a:pt x="65066" y="14549"/>
                  <a:pt x="65066" y="15410"/>
                </a:cubicBezTo>
                <a:lnTo>
                  <a:pt x="65066" y="22335"/>
                </a:lnTo>
                <a:cubicBezTo>
                  <a:pt x="65064" y="23196"/>
                  <a:pt x="65760" y="23896"/>
                  <a:pt x="66622" y="23896"/>
                </a:cubicBezTo>
                <a:lnTo>
                  <a:pt x="66624" y="23893"/>
                </a:lnTo>
                <a:cubicBezTo>
                  <a:pt x="67486" y="23893"/>
                  <a:pt x="68183" y="23196"/>
                  <a:pt x="68183" y="22335"/>
                </a:cubicBezTo>
                <a:lnTo>
                  <a:pt x="68183" y="15410"/>
                </a:lnTo>
                <a:cubicBezTo>
                  <a:pt x="68183" y="14549"/>
                  <a:pt x="67486" y="13850"/>
                  <a:pt x="66624" y="13850"/>
                </a:cubicBezTo>
                <a:close/>
                <a:moveTo>
                  <a:pt x="66624" y="27701"/>
                </a:moveTo>
                <a:cubicBezTo>
                  <a:pt x="65763" y="27701"/>
                  <a:pt x="65066" y="28401"/>
                  <a:pt x="65066" y="29262"/>
                </a:cubicBezTo>
                <a:lnTo>
                  <a:pt x="65066" y="34765"/>
                </a:lnTo>
                <a:cubicBezTo>
                  <a:pt x="65066" y="35305"/>
                  <a:pt x="65100" y="35845"/>
                  <a:pt x="65169" y="36382"/>
                </a:cubicBezTo>
                <a:cubicBezTo>
                  <a:pt x="65267" y="37159"/>
                  <a:pt x="65928" y="37743"/>
                  <a:pt x="66712" y="37743"/>
                </a:cubicBezTo>
                <a:lnTo>
                  <a:pt x="66712" y="37740"/>
                </a:lnTo>
                <a:cubicBezTo>
                  <a:pt x="67653" y="37740"/>
                  <a:pt x="68378" y="36917"/>
                  <a:pt x="68260" y="35984"/>
                </a:cubicBezTo>
                <a:cubicBezTo>
                  <a:pt x="68208" y="35580"/>
                  <a:pt x="68183" y="35171"/>
                  <a:pt x="68183" y="34762"/>
                </a:cubicBezTo>
                <a:lnTo>
                  <a:pt x="68183" y="29262"/>
                </a:lnTo>
                <a:cubicBezTo>
                  <a:pt x="68183" y="28401"/>
                  <a:pt x="67486" y="27701"/>
                  <a:pt x="66624" y="27701"/>
                </a:cubicBezTo>
                <a:close/>
                <a:moveTo>
                  <a:pt x="69637" y="40797"/>
                </a:moveTo>
                <a:cubicBezTo>
                  <a:pt x="69255" y="40797"/>
                  <a:pt x="68872" y="40937"/>
                  <a:pt x="68571" y="41219"/>
                </a:cubicBezTo>
                <a:cubicBezTo>
                  <a:pt x="67951" y="41803"/>
                  <a:pt x="67913" y="42777"/>
                  <a:pt x="68489" y="43407"/>
                </a:cubicBezTo>
                <a:cubicBezTo>
                  <a:pt x="70304" y="45344"/>
                  <a:pt x="72685" y="46660"/>
                  <a:pt x="75290" y="47164"/>
                </a:cubicBezTo>
                <a:cubicBezTo>
                  <a:pt x="75387" y="47182"/>
                  <a:pt x="75486" y="47192"/>
                  <a:pt x="75586" y="47192"/>
                </a:cubicBezTo>
                <a:lnTo>
                  <a:pt x="75586" y="47192"/>
                </a:lnTo>
                <a:cubicBezTo>
                  <a:pt x="76391" y="47190"/>
                  <a:pt x="77062" y="46580"/>
                  <a:pt x="77136" y="45781"/>
                </a:cubicBezTo>
                <a:cubicBezTo>
                  <a:pt x="77213" y="44981"/>
                  <a:pt x="76668" y="44256"/>
                  <a:pt x="75881" y="44104"/>
                </a:cubicBezTo>
                <a:cubicBezTo>
                  <a:pt x="74896" y="43914"/>
                  <a:pt x="73950" y="43569"/>
                  <a:pt x="73073" y="43081"/>
                </a:cubicBezTo>
                <a:cubicBezTo>
                  <a:pt x="72215" y="42600"/>
                  <a:pt x="71433" y="41991"/>
                  <a:pt x="70759" y="41273"/>
                </a:cubicBezTo>
                <a:cubicBezTo>
                  <a:pt x="70454" y="40957"/>
                  <a:pt x="70046" y="40797"/>
                  <a:pt x="69637" y="40797"/>
                </a:cubicBezTo>
                <a:close/>
                <a:moveTo>
                  <a:pt x="75586" y="47192"/>
                </a:moveTo>
                <a:cubicBezTo>
                  <a:pt x="75586" y="47192"/>
                  <a:pt x="75586" y="47192"/>
                  <a:pt x="75586" y="47192"/>
                </a:cubicBezTo>
                <a:lnTo>
                  <a:pt x="75588" y="47192"/>
                </a:lnTo>
                <a:cubicBezTo>
                  <a:pt x="75587" y="47192"/>
                  <a:pt x="75587" y="47192"/>
                  <a:pt x="75586" y="47192"/>
                </a:cubicBezTo>
                <a:close/>
                <a:moveTo>
                  <a:pt x="82500" y="44276"/>
                </a:moveTo>
                <a:cubicBezTo>
                  <a:pt x="81639" y="44276"/>
                  <a:pt x="80942" y="44973"/>
                  <a:pt x="80942" y="45835"/>
                </a:cubicBezTo>
                <a:cubicBezTo>
                  <a:pt x="80942" y="46696"/>
                  <a:pt x="81639" y="47393"/>
                  <a:pt x="82500" y="47393"/>
                </a:cubicBezTo>
                <a:lnTo>
                  <a:pt x="89425" y="47393"/>
                </a:lnTo>
                <a:cubicBezTo>
                  <a:pt x="90286" y="47393"/>
                  <a:pt x="90983" y="46696"/>
                  <a:pt x="90983" y="45835"/>
                </a:cubicBezTo>
                <a:cubicBezTo>
                  <a:pt x="90983" y="44973"/>
                  <a:pt x="90286" y="44276"/>
                  <a:pt x="89425" y="44276"/>
                </a:cubicBezTo>
                <a:close/>
                <a:moveTo>
                  <a:pt x="96352" y="44276"/>
                </a:moveTo>
                <a:cubicBezTo>
                  <a:pt x="95490" y="44276"/>
                  <a:pt x="94794" y="44973"/>
                  <a:pt x="94794" y="45835"/>
                </a:cubicBezTo>
                <a:cubicBezTo>
                  <a:pt x="94794" y="46696"/>
                  <a:pt x="95490" y="47393"/>
                  <a:pt x="96352" y="47393"/>
                </a:cubicBezTo>
                <a:lnTo>
                  <a:pt x="103276" y="47393"/>
                </a:lnTo>
                <a:cubicBezTo>
                  <a:pt x="104138" y="47393"/>
                  <a:pt x="104837" y="46696"/>
                  <a:pt x="104837" y="45835"/>
                </a:cubicBezTo>
                <a:cubicBezTo>
                  <a:pt x="104837" y="44973"/>
                  <a:pt x="104138" y="44276"/>
                  <a:pt x="103276" y="44276"/>
                </a:cubicBezTo>
                <a:close/>
                <a:moveTo>
                  <a:pt x="110004" y="45692"/>
                </a:moveTo>
                <a:cubicBezTo>
                  <a:pt x="109408" y="45692"/>
                  <a:pt x="108838" y="46036"/>
                  <a:pt x="108579" y="46616"/>
                </a:cubicBezTo>
                <a:cubicBezTo>
                  <a:pt x="108229" y="47403"/>
                  <a:pt x="108584" y="48324"/>
                  <a:pt x="109371" y="48673"/>
                </a:cubicBezTo>
                <a:cubicBezTo>
                  <a:pt x="111284" y="49530"/>
                  <a:pt x="112999" y="50777"/>
                  <a:pt x="114400" y="52338"/>
                </a:cubicBezTo>
                <a:cubicBezTo>
                  <a:pt x="114695" y="52666"/>
                  <a:pt x="115117" y="52854"/>
                  <a:pt x="115558" y="52854"/>
                </a:cubicBezTo>
                <a:lnTo>
                  <a:pt x="115558" y="52854"/>
                </a:lnTo>
                <a:cubicBezTo>
                  <a:pt x="116175" y="52854"/>
                  <a:pt x="116730" y="52492"/>
                  <a:pt x="116982" y="51929"/>
                </a:cubicBezTo>
                <a:cubicBezTo>
                  <a:pt x="117231" y="51368"/>
                  <a:pt x="117128" y="50710"/>
                  <a:pt x="116717" y="50255"/>
                </a:cubicBezTo>
                <a:cubicBezTo>
                  <a:pt x="115022" y="48367"/>
                  <a:pt x="112952" y="46861"/>
                  <a:pt x="110638" y="45827"/>
                </a:cubicBezTo>
                <a:cubicBezTo>
                  <a:pt x="110432" y="45735"/>
                  <a:pt x="110216" y="45692"/>
                  <a:pt x="110004" y="45692"/>
                </a:cubicBezTo>
                <a:close/>
                <a:moveTo>
                  <a:pt x="115558" y="52854"/>
                </a:moveTo>
                <a:cubicBezTo>
                  <a:pt x="115558" y="52854"/>
                  <a:pt x="115558" y="52854"/>
                  <a:pt x="115557" y="52854"/>
                </a:cubicBezTo>
                <a:lnTo>
                  <a:pt x="115560" y="52854"/>
                </a:lnTo>
                <a:cubicBezTo>
                  <a:pt x="115559" y="52854"/>
                  <a:pt x="115559" y="52854"/>
                  <a:pt x="115558" y="52854"/>
                </a:cubicBezTo>
                <a:close/>
                <a:moveTo>
                  <a:pt x="118985" y="55696"/>
                </a:moveTo>
                <a:cubicBezTo>
                  <a:pt x="118827" y="55696"/>
                  <a:pt x="118667" y="55720"/>
                  <a:pt x="118509" y="55770"/>
                </a:cubicBezTo>
                <a:cubicBezTo>
                  <a:pt x="117689" y="56035"/>
                  <a:pt x="117239" y="56912"/>
                  <a:pt x="117501" y="57732"/>
                </a:cubicBezTo>
                <a:cubicBezTo>
                  <a:pt x="117974" y="59208"/>
                  <a:pt x="118216" y="60746"/>
                  <a:pt x="118213" y="62297"/>
                </a:cubicBezTo>
                <a:lnTo>
                  <a:pt x="118213" y="62448"/>
                </a:lnTo>
                <a:cubicBezTo>
                  <a:pt x="118211" y="62942"/>
                  <a:pt x="118180" y="63438"/>
                  <a:pt x="118129" y="63924"/>
                </a:cubicBezTo>
                <a:cubicBezTo>
                  <a:pt x="118036" y="64780"/>
                  <a:pt x="118653" y="65549"/>
                  <a:pt x="119509" y="65642"/>
                </a:cubicBezTo>
                <a:cubicBezTo>
                  <a:pt x="119566" y="65650"/>
                  <a:pt x="119622" y="65652"/>
                  <a:pt x="119679" y="65652"/>
                </a:cubicBezTo>
                <a:cubicBezTo>
                  <a:pt x="120474" y="65650"/>
                  <a:pt x="121140" y="65050"/>
                  <a:pt x="121227" y="64261"/>
                </a:cubicBezTo>
                <a:cubicBezTo>
                  <a:pt x="121289" y="63675"/>
                  <a:pt x="121325" y="63076"/>
                  <a:pt x="121330" y="62482"/>
                </a:cubicBezTo>
                <a:lnTo>
                  <a:pt x="121330" y="62474"/>
                </a:lnTo>
                <a:lnTo>
                  <a:pt x="121330" y="62297"/>
                </a:lnTo>
                <a:cubicBezTo>
                  <a:pt x="121332" y="60425"/>
                  <a:pt x="121042" y="58560"/>
                  <a:pt x="120468" y="56778"/>
                </a:cubicBezTo>
                <a:cubicBezTo>
                  <a:pt x="120257" y="56116"/>
                  <a:pt x="119643" y="55696"/>
                  <a:pt x="118985" y="55696"/>
                </a:cubicBezTo>
                <a:close/>
                <a:moveTo>
                  <a:pt x="117523" y="69061"/>
                </a:moveTo>
                <a:cubicBezTo>
                  <a:pt x="116988" y="69061"/>
                  <a:pt x="116467" y="69337"/>
                  <a:pt x="116177" y="69831"/>
                </a:cubicBezTo>
                <a:cubicBezTo>
                  <a:pt x="115115" y="71641"/>
                  <a:pt x="113685" y="73207"/>
                  <a:pt x="111980" y="74428"/>
                </a:cubicBezTo>
                <a:cubicBezTo>
                  <a:pt x="111428" y="74822"/>
                  <a:pt x="111196" y="75526"/>
                  <a:pt x="111402" y="76172"/>
                </a:cubicBezTo>
                <a:cubicBezTo>
                  <a:pt x="111610" y="76817"/>
                  <a:pt x="112209" y="77254"/>
                  <a:pt x="112888" y="77254"/>
                </a:cubicBezTo>
                <a:cubicBezTo>
                  <a:pt x="113212" y="77254"/>
                  <a:pt x="113531" y="77151"/>
                  <a:pt x="113793" y="76964"/>
                </a:cubicBezTo>
                <a:cubicBezTo>
                  <a:pt x="115855" y="75488"/>
                  <a:pt x="117583" y="73595"/>
                  <a:pt x="118867" y="71409"/>
                </a:cubicBezTo>
                <a:cubicBezTo>
                  <a:pt x="119301" y="70666"/>
                  <a:pt x="119052" y="69710"/>
                  <a:pt x="118309" y="69275"/>
                </a:cubicBezTo>
                <a:cubicBezTo>
                  <a:pt x="118062" y="69130"/>
                  <a:pt x="117791" y="69061"/>
                  <a:pt x="117523" y="69061"/>
                </a:cubicBezTo>
                <a:close/>
                <a:moveTo>
                  <a:pt x="30422" y="77205"/>
                </a:moveTo>
                <a:cubicBezTo>
                  <a:pt x="29561" y="77205"/>
                  <a:pt x="28862" y="77902"/>
                  <a:pt x="28862" y="78763"/>
                </a:cubicBezTo>
                <a:cubicBezTo>
                  <a:pt x="28862" y="79625"/>
                  <a:pt x="29561" y="80324"/>
                  <a:pt x="30422" y="80324"/>
                </a:cubicBezTo>
                <a:lnTo>
                  <a:pt x="37347" y="80324"/>
                </a:lnTo>
                <a:cubicBezTo>
                  <a:pt x="38208" y="80324"/>
                  <a:pt x="38905" y="79625"/>
                  <a:pt x="38905" y="78763"/>
                </a:cubicBezTo>
                <a:cubicBezTo>
                  <a:pt x="38905" y="77902"/>
                  <a:pt x="38208" y="77205"/>
                  <a:pt x="37347" y="77205"/>
                </a:cubicBezTo>
                <a:close/>
                <a:moveTo>
                  <a:pt x="44274" y="77205"/>
                </a:moveTo>
                <a:cubicBezTo>
                  <a:pt x="43413" y="77205"/>
                  <a:pt x="42716" y="77902"/>
                  <a:pt x="42716" y="78763"/>
                </a:cubicBezTo>
                <a:cubicBezTo>
                  <a:pt x="42716" y="79625"/>
                  <a:pt x="43413" y="80324"/>
                  <a:pt x="44274" y="80324"/>
                </a:cubicBezTo>
                <a:lnTo>
                  <a:pt x="51199" y="80324"/>
                </a:lnTo>
                <a:cubicBezTo>
                  <a:pt x="52060" y="80324"/>
                  <a:pt x="52757" y="79625"/>
                  <a:pt x="52757" y="78763"/>
                </a:cubicBezTo>
                <a:cubicBezTo>
                  <a:pt x="52757" y="77902"/>
                  <a:pt x="52060" y="77205"/>
                  <a:pt x="51199" y="77205"/>
                </a:cubicBezTo>
                <a:close/>
                <a:moveTo>
                  <a:pt x="58126" y="77205"/>
                </a:moveTo>
                <a:cubicBezTo>
                  <a:pt x="57265" y="77205"/>
                  <a:pt x="56568" y="77902"/>
                  <a:pt x="56568" y="78763"/>
                </a:cubicBezTo>
                <a:cubicBezTo>
                  <a:pt x="56568" y="79625"/>
                  <a:pt x="57265" y="80324"/>
                  <a:pt x="58126" y="80324"/>
                </a:cubicBezTo>
                <a:lnTo>
                  <a:pt x="65051" y="80324"/>
                </a:lnTo>
                <a:cubicBezTo>
                  <a:pt x="65912" y="80324"/>
                  <a:pt x="66609" y="79625"/>
                  <a:pt x="66609" y="78763"/>
                </a:cubicBezTo>
                <a:cubicBezTo>
                  <a:pt x="66609" y="77902"/>
                  <a:pt x="65912" y="77205"/>
                  <a:pt x="65051" y="77205"/>
                </a:cubicBezTo>
                <a:close/>
                <a:moveTo>
                  <a:pt x="71978" y="77205"/>
                </a:moveTo>
                <a:cubicBezTo>
                  <a:pt x="71117" y="77205"/>
                  <a:pt x="70420" y="77902"/>
                  <a:pt x="70420" y="78763"/>
                </a:cubicBezTo>
                <a:cubicBezTo>
                  <a:pt x="70420" y="79625"/>
                  <a:pt x="71117" y="80324"/>
                  <a:pt x="71978" y="80324"/>
                </a:cubicBezTo>
                <a:lnTo>
                  <a:pt x="78903" y="80324"/>
                </a:lnTo>
                <a:cubicBezTo>
                  <a:pt x="79764" y="80324"/>
                  <a:pt x="80463" y="79625"/>
                  <a:pt x="80463" y="78763"/>
                </a:cubicBezTo>
                <a:cubicBezTo>
                  <a:pt x="80463" y="77902"/>
                  <a:pt x="79764" y="77205"/>
                  <a:pt x="78903" y="77205"/>
                </a:cubicBezTo>
                <a:close/>
                <a:moveTo>
                  <a:pt x="85830" y="77205"/>
                </a:moveTo>
                <a:cubicBezTo>
                  <a:pt x="84968" y="77205"/>
                  <a:pt x="84269" y="77902"/>
                  <a:pt x="84269" y="78763"/>
                </a:cubicBezTo>
                <a:cubicBezTo>
                  <a:pt x="84269" y="79625"/>
                  <a:pt x="84968" y="80324"/>
                  <a:pt x="85830" y="80324"/>
                </a:cubicBezTo>
                <a:lnTo>
                  <a:pt x="92754" y="80324"/>
                </a:lnTo>
                <a:cubicBezTo>
                  <a:pt x="93616" y="80324"/>
                  <a:pt x="94313" y="79625"/>
                  <a:pt x="94313" y="78763"/>
                </a:cubicBezTo>
                <a:cubicBezTo>
                  <a:pt x="94313" y="77902"/>
                  <a:pt x="93616" y="77205"/>
                  <a:pt x="92754" y="77205"/>
                </a:cubicBezTo>
                <a:close/>
                <a:moveTo>
                  <a:pt x="106629" y="76869"/>
                </a:moveTo>
                <a:cubicBezTo>
                  <a:pt x="106513" y="76869"/>
                  <a:pt x="106395" y="76882"/>
                  <a:pt x="106277" y="76910"/>
                </a:cubicBezTo>
                <a:cubicBezTo>
                  <a:pt x="105300" y="77108"/>
                  <a:pt x="104305" y="77205"/>
                  <a:pt x="103310" y="77205"/>
                </a:cubicBezTo>
                <a:lnTo>
                  <a:pt x="99682" y="77205"/>
                </a:lnTo>
                <a:cubicBezTo>
                  <a:pt x="98820" y="77205"/>
                  <a:pt x="98123" y="77902"/>
                  <a:pt x="98123" y="78763"/>
                </a:cubicBezTo>
                <a:cubicBezTo>
                  <a:pt x="98123" y="79625"/>
                  <a:pt x="98820" y="80324"/>
                  <a:pt x="99682" y="80324"/>
                </a:cubicBezTo>
                <a:lnTo>
                  <a:pt x="103310" y="80324"/>
                </a:lnTo>
                <a:cubicBezTo>
                  <a:pt x="104513" y="80322"/>
                  <a:pt x="105714" y="80203"/>
                  <a:pt x="106894" y="79964"/>
                </a:cubicBezTo>
                <a:cubicBezTo>
                  <a:pt x="107758" y="79815"/>
                  <a:pt x="108332" y="78979"/>
                  <a:pt x="108157" y="78121"/>
                </a:cubicBezTo>
                <a:cubicBezTo>
                  <a:pt x="108006" y="77378"/>
                  <a:pt x="107353" y="76869"/>
                  <a:pt x="106629" y="76869"/>
                </a:cubicBezTo>
                <a:close/>
                <a:moveTo>
                  <a:pt x="23501" y="77239"/>
                </a:moveTo>
                <a:cubicBezTo>
                  <a:pt x="23472" y="77239"/>
                  <a:pt x="23444" y="77240"/>
                  <a:pt x="23415" y="77241"/>
                </a:cubicBezTo>
                <a:cubicBezTo>
                  <a:pt x="20952" y="77365"/>
                  <a:pt x="18520" y="77861"/>
                  <a:pt x="16200" y="78709"/>
                </a:cubicBezTo>
                <a:cubicBezTo>
                  <a:pt x="15493" y="78972"/>
                  <a:pt x="15071" y="79702"/>
                  <a:pt x="15205" y="80445"/>
                </a:cubicBezTo>
                <a:cubicBezTo>
                  <a:pt x="15336" y="81188"/>
                  <a:pt x="15982" y="81731"/>
                  <a:pt x="16738" y="81731"/>
                </a:cubicBezTo>
                <a:cubicBezTo>
                  <a:pt x="16920" y="81731"/>
                  <a:pt x="17103" y="81700"/>
                  <a:pt x="17275" y="81636"/>
                </a:cubicBezTo>
                <a:cubicBezTo>
                  <a:pt x="19299" y="80895"/>
                  <a:pt x="21423" y="80461"/>
                  <a:pt x="23577" y="80353"/>
                </a:cubicBezTo>
                <a:cubicBezTo>
                  <a:pt x="24436" y="80309"/>
                  <a:pt x="25097" y="79576"/>
                  <a:pt x="25053" y="78717"/>
                </a:cubicBezTo>
                <a:cubicBezTo>
                  <a:pt x="25009" y="77884"/>
                  <a:pt x="24324" y="77239"/>
                  <a:pt x="23501" y="77239"/>
                </a:cubicBezTo>
                <a:close/>
                <a:moveTo>
                  <a:pt x="10673" y="81945"/>
                </a:moveTo>
                <a:cubicBezTo>
                  <a:pt x="10350" y="81945"/>
                  <a:pt x="10023" y="82045"/>
                  <a:pt x="9744" y="82253"/>
                </a:cubicBezTo>
                <a:cubicBezTo>
                  <a:pt x="7782" y="83747"/>
                  <a:pt x="6054" y="85529"/>
                  <a:pt x="4616" y="87534"/>
                </a:cubicBezTo>
                <a:cubicBezTo>
                  <a:pt x="4277" y="88010"/>
                  <a:pt x="4231" y="88635"/>
                  <a:pt x="4498" y="89154"/>
                </a:cubicBezTo>
                <a:cubicBezTo>
                  <a:pt x="4765" y="89674"/>
                  <a:pt x="5300" y="90000"/>
                  <a:pt x="5884" y="90000"/>
                </a:cubicBezTo>
                <a:cubicBezTo>
                  <a:pt x="6385" y="90000"/>
                  <a:pt x="6859" y="89759"/>
                  <a:pt x="7152" y="89350"/>
                </a:cubicBezTo>
                <a:cubicBezTo>
                  <a:pt x="8406" y="87596"/>
                  <a:pt x="9918" y="86038"/>
                  <a:pt x="11634" y="84732"/>
                </a:cubicBezTo>
                <a:cubicBezTo>
                  <a:pt x="12305" y="84204"/>
                  <a:pt x="12428" y="83238"/>
                  <a:pt x="11911" y="82559"/>
                </a:cubicBezTo>
                <a:cubicBezTo>
                  <a:pt x="11605" y="82157"/>
                  <a:pt x="11142" y="81945"/>
                  <a:pt x="10673" y="81945"/>
                </a:cubicBezTo>
                <a:close/>
                <a:moveTo>
                  <a:pt x="2753" y="93021"/>
                </a:moveTo>
                <a:cubicBezTo>
                  <a:pt x="2097" y="93021"/>
                  <a:pt x="1488" y="93438"/>
                  <a:pt x="1274" y="94096"/>
                </a:cubicBezTo>
                <a:cubicBezTo>
                  <a:pt x="494" y="96439"/>
                  <a:pt x="70" y="98884"/>
                  <a:pt x="19" y="101350"/>
                </a:cubicBezTo>
                <a:cubicBezTo>
                  <a:pt x="1" y="102212"/>
                  <a:pt x="682" y="102924"/>
                  <a:pt x="1544" y="102944"/>
                </a:cubicBezTo>
                <a:lnTo>
                  <a:pt x="1577" y="102944"/>
                </a:lnTo>
                <a:cubicBezTo>
                  <a:pt x="2426" y="102944"/>
                  <a:pt x="3117" y="102266"/>
                  <a:pt x="3138" y="101420"/>
                </a:cubicBezTo>
                <a:cubicBezTo>
                  <a:pt x="3182" y="99262"/>
                  <a:pt x="3549" y="97126"/>
                  <a:pt x="4231" y="95079"/>
                </a:cubicBezTo>
                <a:cubicBezTo>
                  <a:pt x="4506" y="94261"/>
                  <a:pt x="4066" y="93374"/>
                  <a:pt x="3246" y="93101"/>
                </a:cubicBezTo>
                <a:cubicBezTo>
                  <a:pt x="3082" y="93047"/>
                  <a:pt x="2916" y="93021"/>
                  <a:pt x="2753" y="93021"/>
                </a:cubicBezTo>
                <a:close/>
                <a:moveTo>
                  <a:pt x="2450" y="106669"/>
                </a:moveTo>
                <a:cubicBezTo>
                  <a:pt x="2309" y="106669"/>
                  <a:pt x="2165" y="106689"/>
                  <a:pt x="2022" y="106730"/>
                </a:cubicBezTo>
                <a:cubicBezTo>
                  <a:pt x="1194" y="106964"/>
                  <a:pt x="713" y="107825"/>
                  <a:pt x="950" y="108653"/>
                </a:cubicBezTo>
                <a:cubicBezTo>
                  <a:pt x="1623" y="111029"/>
                  <a:pt x="2654" y="113289"/>
                  <a:pt x="4002" y="115356"/>
                </a:cubicBezTo>
                <a:cubicBezTo>
                  <a:pt x="4288" y="115797"/>
                  <a:pt x="4779" y="116064"/>
                  <a:pt x="5303" y="116064"/>
                </a:cubicBezTo>
                <a:cubicBezTo>
                  <a:pt x="5306" y="116064"/>
                  <a:pt x="5308" y="116064"/>
                  <a:pt x="5311" y="116064"/>
                </a:cubicBezTo>
                <a:lnTo>
                  <a:pt x="5311" y="116064"/>
                </a:lnTo>
                <a:lnTo>
                  <a:pt x="5308" y="116066"/>
                </a:lnTo>
                <a:cubicBezTo>
                  <a:pt x="5881" y="116066"/>
                  <a:pt x="6406" y="115752"/>
                  <a:pt x="6679" y="115248"/>
                </a:cubicBezTo>
                <a:cubicBezTo>
                  <a:pt x="6951" y="114747"/>
                  <a:pt x="6925" y="114135"/>
                  <a:pt x="6612" y="113657"/>
                </a:cubicBezTo>
                <a:cubicBezTo>
                  <a:pt x="5434" y="111849"/>
                  <a:pt x="4537" y="109877"/>
                  <a:pt x="3948" y="107802"/>
                </a:cubicBezTo>
                <a:cubicBezTo>
                  <a:pt x="3752" y="107117"/>
                  <a:pt x="3128" y="106669"/>
                  <a:pt x="2450" y="106669"/>
                </a:cubicBezTo>
                <a:close/>
                <a:moveTo>
                  <a:pt x="9885" y="118104"/>
                </a:moveTo>
                <a:cubicBezTo>
                  <a:pt x="9439" y="118104"/>
                  <a:pt x="8997" y="118294"/>
                  <a:pt x="8689" y="118663"/>
                </a:cubicBezTo>
                <a:cubicBezTo>
                  <a:pt x="8137" y="119324"/>
                  <a:pt x="8226" y="120306"/>
                  <a:pt x="8887" y="120859"/>
                </a:cubicBezTo>
                <a:cubicBezTo>
                  <a:pt x="10782" y="122440"/>
                  <a:pt x="12901" y="123731"/>
                  <a:pt x="15179" y="124683"/>
                </a:cubicBezTo>
                <a:cubicBezTo>
                  <a:pt x="15370" y="124762"/>
                  <a:pt x="15575" y="124804"/>
                  <a:pt x="15781" y="124804"/>
                </a:cubicBezTo>
                <a:cubicBezTo>
                  <a:pt x="15783" y="124804"/>
                  <a:pt x="15785" y="124804"/>
                  <a:pt x="15787" y="124804"/>
                </a:cubicBezTo>
                <a:cubicBezTo>
                  <a:pt x="16527" y="124804"/>
                  <a:pt x="17162" y="124280"/>
                  <a:pt x="17309" y="123554"/>
                </a:cubicBezTo>
                <a:cubicBezTo>
                  <a:pt x="17455" y="122824"/>
                  <a:pt x="17067" y="122093"/>
                  <a:pt x="16383" y="121808"/>
                </a:cubicBezTo>
                <a:cubicBezTo>
                  <a:pt x="14393" y="120975"/>
                  <a:pt x="12539" y="119849"/>
                  <a:pt x="10883" y="118465"/>
                </a:cubicBezTo>
                <a:cubicBezTo>
                  <a:pt x="10591" y="118222"/>
                  <a:pt x="10237" y="118104"/>
                  <a:pt x="9885" y="118104"/>
                </a:cubicBezTo>
                <a:close/>
                <a:moveTo>
                  <a:pt x="22476" y="123362"/>
                </a:moveTo>
                <a:cubicBezTo>
                  <a:pt x="21682" y="123362"/>
                  <a:pt x="21004" y="123967"/>
                  <a:pt x="20926" y="124773"/>
                </a:cubicBezTo>
                <a:cubicBezTo>
                  <a:pt x="20844" y="125629"/>
                  <a:pt x="21474" y="126390"/>
                  <a:pt x="22330" y="126472"/>
                </a:cubicBezTo>
                <a:cubicBezTo>
                  <a:pt x="23112" y="126547"/>
                  <a:pt x="23912" y="126586"/>
                  <a:pt x="24704" y="126586"/>
                </a:cubicBezTo>
                <a:lnTo>
                  <a:pt x="29399" y="126586"/>
                </a:lnTo>
                <a:cubicBezTo>
                  <a:pt x="30260" y="126586"/>
                  <a:pt x="30957" y="125889"/>
                  <a:pt x="30957" y="125027"/>
                </a:cubicBezTo>
                <a:cubicBezTo>
                  <a:pt x="30957" y="124166"/>
                  <a:pt x="30260" y="123469"/>
                  <a:pt x="29399" y="123469"/>
                </a:cubicBezTo>
                <a:lnTo>
                  <a:pt x="24704" y="123469"/>
                </a:lnTo>
                <a:cubicBezTo>
                  <a:pt x="24009" y="123469"/>
                  <a:pt x="23310" y="123433"/>
                  <a:pt x="22626" y="123369"/>
                </a:cubicBezTo>
                <a:cubicBezTo>
                  <a:pt x="22576" y="123364"/>
                  <a:pt x="22525" y="123362"/>
                  <a:pt x="22476" y="123362"/>
                </a:cubicBezTo>
                <a:close/>
                <a:moveTo>
                  <a:pt x="36326" y="123466"/>
                </a:moveTo>
                <a:cubicBezTo>
                  <a:pt x="35465" y="123466"/>
                  <a:pt x="34768" y="124166"/>
                  <a:pt x="34768" y="125025"/>
                </a:cubicBezTo>
                <a:cubicBezTo>
                  <a:pt x="34768" y="125886"/>
                  <a:pt x="35465" y="126586"/>
                  <a:pt x="36326" y="126586"/>
                </a:cubicBezTo>
                <a:lnTo>
                  <a:pt x="43251" y="126586"/>
                </a:lnTo>
                <a:cubicBezTo>
                  <a:pt x="44112" y="126586"/>
                  <a:pt x="44809" y="125886"/>
                  <a:pt x="44809" y="125025"/>
                </a:cubicBezTo>
                <a:cubicBezTo>
                  <a:pt x="44809" y="124166"/>
                  <a:pt x="44112" y="123466"/>
                  <a:pt x="43251" y="123466"/>
                </a:cubicBezTo>
                <a:close/>
                <a:moveTo>
                  <a:pt x="50178" y="123466"/>
                </a:moveTo>
                <a:cubicBezTo>
                  <a:pt x="49317" y="123466"/>
                  <a:pt x="48620" y="124166"/>
                  <a:pt x="48620" y="125025"/>
                </a:cubicBezTo>
                <a:cubicBezTo>
                  <a:pt x="48620" y="125886"/>
                  <a:pt x="49317" y="126586"/>
                  <a:pt x="50178" y="126586"/>
                </a:cubicBezTo>
                <a:lnTo>
                  <a:pt x="57103" y="126586"/>
                </a:lnTo>
                <a:cubicBezTo>
                  <a:pt x="57964" y="126586"/>
                  <a:pt x="58661" y="125886"/>
                  <a:pt x="58661" y="125025"/>
                </a:cubicBezTo>
                <a:cubicBezTo>
                  <a:pt x="58661" y="124166"/>
                  <a:pt x="57964" y="123466"/>
                  <a:pt x="57103" y="123466"/>
                </a:cubicBezTo>
                <a:close/>
                <a:moveTo>
                  <a:pt x="64030" y="123466"/>
                </a:moveTo>
                <a:cubicBezTo>
                  <a:pt x="63169" y="123466"/>
                  <a:pt x="62472" y="124166"/>
                  <a:pt x="62472" y="125025"/>
                </a:cubicBezTo>
                <a:cubicBezTo>
                  <a:pt x="62472" y="125886"/>
                  <a:pt x="63169" y="126586"/>
                  <a:pt x="64030" y="126586"/>
                </a:cubicBezTo>
                <a:lnTo>
                  <a:pt x="70955" y="126586"/>
                </a:lnTo>
                <a:cubicBezTo>
                  <a:pt x="71816" y="126586"/>
                  <a:pt x="72515" y="125886"/>
                  <a:pt x="72515" y="125025"/>
                </a:cubicBezTo>
                <a:cubicBezTo>
                  <a:pt x="72515" y="124166"/>
                  <a:pt x="71816" y="123466"/>
                  <a:pt x="70955" y="123466"/>
                </a:cubicBezTo>
                <a:close/>
                <a:moveTo>
                  <a:pt x="77882" y="123466"/>
                </a:moveTo>
                <a:cubicBezTo>
                  <a:pt x="77020" y="123466"/>
                  <a:pt x="76324" y="124166"/>
                  <a:pt x="76324" y="125025"/>
                </a:cubicBezTo>
                <a:cubicBezTo>
                  <a:pt x="76324" y="125886"/>
                  <a:pt x="77020" y="126586"/>
                  <a:pt x="77882" y="126586"/>
                </a:cubicBezTo>
                <a:lnTo>
                  <a:pt x="84806" y="126586"/>
                </a:lnTo>
                <a:cubicBezTo>
                  <a:pt x="85668" y="126586"/>
                  <a:pt x="86367" y="125886"/>
                  <a:pt x="86367" y="125025"/>
                </a:cubicBezTo>
                <a:cubicBezTo>
                  <a:pt x="86367" y="124166"/>
                  <a:pt x="85668" y="123466"/>
                  <a:pt x="84806" y="123466"/>
                </a:cubicBezTo>
                <a:close/>
                <a:moveTo>
                  <a:pt x="91734" y="123466"/>
                </a:moveTo>
                <a:cubicBezTo>
                  <a:pt x="90872" y="123466"/>
                  <a:pt x="90175" y="124166"/>
                  <a:pt x="90175" y="125025"/>
                </a:cubicBezTo>
                <a:cubicBezTo>
                  <a:pt x="90175" y="125886"/>
                  <a:pt x="90872" y="126586"/>
                  <a:pt x="91734" y="126586"/>
                </a:cubicBezTo>
                <a:lnTo>
                  <a:pt x="98661" y="126586"/>
                </a:lnTo>
                <a:cubicBezTo>
                  <a:pt x="99520" y="126586"/>
                  <a:pt x="100219" y="125886"/>
                  <a:pt x="100219" y="125025"/>
                </a:cubicBezTo>
                <a:cubicBezTo>
                  <a:pt x="100219" y="124166"/>
                  <a:pt x="99520" y="123466"/>
                  <a:pt x="98661" y="123466"/>
                </a:cubicBezTo>
                <a:close/>
                <a:moveTo>
                  <a:pt x="105479" y="124421"/>
                </a:moveTo>
                <a:cubicBezTo>
                  <a:pt x="104813" y="124421"/>
                  <a:pt x="104195" y="124851"/>
                  <a:pt x="103989" y="125524"/>
                </a:cubicBezTo>
                <a:cubicBezTo>
                  <a:pt x="103737" y="126349"/>
                  <a:pt x="104205" y="127223"/>
                  <a:pt x="105030" y="127470"/>
                </a:cubicBezTo>
                <a:cubicBezTo>
                  <a:pt x="107085" y="128100"/>
                  <a:pt x="109023" y="129054"/>
                  <a:pt x="110774" y="130296"/>
                </a:cubicBezTo>
                <a:cubicBezTo>
                  <a:pt x="111037" y="130484"/>
                  <a:pt x="111353" y="130584"/>
                  <a:pt x="111674" y="130584"/>
                </a:cubicBezTo>
                <a:cubicBezTo>
                  <a:pt x="112353" y="130581"/>
                  <a:pt x="112955" y="130144"/>
                  <a:pt x="113161" y="129496"/>
                </a:cubicBezTo>
                <a:cubicBezTo>
                  <a:pt x="113366" y="128851"/>
                  <a:pt x="113130" y="128144"/>
                  <a:pt x="112574" y="127753"/>
                </a:cubicBezTo>
                <a:cubicBezTo>
                  <a:pt x="110553" y="126318"/>
                  <a:pt x="108314" y="125218"/>
                  <a:pt x="105945" y="124492"/>
                </a:cubicBezTo>
                <a:cubicBezTo>
                  <a:pt x="105790" y="124444"/>
                  <a:pt x="105634" y="124421"/>
                  <a:pt x="105479" y="124421"/>
                </a:cubicBezTo>
                <a:close/>
                <a:moveTo>
                  <a:pt x="116605" y="132284"/>
                </a:moveTo>
                <a:cubicBezTo>
                  <a:pt x="116282" y="132284"/>
                  <a:pt x="115955" y="132384"/>
                  <a:pt x="115675" y="132592"/>
                </a:cubicBezTo>
                <a:cubicBezTo>
                  <a:pt x="114986" y="133106"/>
                  <a:pt x="114842" y="134081"/>
                  <a:pt x="115357" y="134773"/>
                </a:cubicBezTo>
                <a:cubicBezTo>
                  <a:pt x="116637" y="136496"/>
                  <a:pt x="117637" y="138411"/>
                  <a:pt x="118316" y="140450"/>
                </a:cubicBezTo>
                <a:cubicBezTo>
                  <a:pt x="118527" y="141088"/>
                  <a:pt x="119124" y="141517"/>
                  <a:pt x="119795" y="141517"/>
                </a:cubicBezTo>
                <a:cubicBezTo>
                  <a:pt x="120857" y="141515"/>
                  <a:pt x="121608" y="140476"/>
                  <a:pt x="121273" y="139465"/>
                </a:cubicBezTo>
                <a:cubicBezTo>
                  <a:pt x="120489" y="137115"/>
                  <a:pt x="119337" y="134901"/>
                  <a:pt x="117856" y="132914"/>
                </a:cubicBezTo>
                <a:cubicBezTo>
                  <a:pt x="117551" y="132502"/>
                  <a:pt x="117081" y="132284"/>
                  <a:pt x="116605" y="132284"/>
                </a:cubicBezTo>
                <a:close/>
                <a:moveTo>
                  <a:pt x="120898" y="145205"/>
                </a:moveTo>
                <a:cubicBezTo>
                  <a:pt x="120039" y="145210"/>
                  <a:pt x="119342" y="145909"/>
                  <a:pt x="119347" y="146771"/>
                </a:cubicBezTo>
                <a:lnTo>
                  <a:pt x="119347" y="146850"/>
                </a:lnTo>
                <a:cubicBezTo>
                  <a:pt x="119350" y="148972"/>
                  <a:pt x="119018" y="151080"/>
                  <a:pt x="118368" y="153096"/>
                </a:cubicBezTo>
                <a:cubicBezTo>
                  <a:pt x="118041" y="154104"/>
                  <a:pt x="118792" y="155135"/>
                  <a:pt x="119849" y="155135"/>
                </a:cubicBezTo>
                <a:lnTo>
                  <a:pt x="119851" y="155135"/>
                </a:lnTo>
                <a:cubicBezTo>
                  <a:pt x="120528" y="155135"/>
                  <a:pt x="121124" y="154698"/>
                  <a:pt x="121332" y="154058"/>
                </a:cubicBezTo>
                <a:cubicBezTo>
                  <a:pt x="122083" y="151728"/>
                  <a:pt x="122466" y="149298"/>
                  <a:pt x="122464" y="146850"/>
                </a:cubicBezTo>
                <a:lnTo>
                  <a:pt x="122464" y="146758"/>
                </a:lnTo>
                <a:cubicBezTo>
                  <a:pt x="122461" y="145899"/>
                  <a:pt x="121764" y="145205"/>
                  <a:pt x="120906" y="145205"/>
                </a:cubicBezTo>
                <a:close/>
                <a:moveTo>
                  <a:pt x="116716" y="158158"/>
                </a:moveTo>
                <a:cubicBezTo>
                  <a:pt x="116235" y="158158"/>
                  <a:pt x="115761" y="158379"/>
                  <a:pt x="115457" y="158797"/>
                </a:cubicBezTo>
                <a:cubicBezTo>
                  <a:pt x="114187" y="160533"/>
                  <a:pt x="112652" y="162055"/>
                  <a:pt x="110908" y="163312"/>
                </a:cubicBezTo>
                <a:cubicBezTo>
                  <a:pt x="110358" y="163706"/>
                  <a:pt x="110126" y="164410"/>
                  <a:pt x="110335" y="165056"/>
                </a:cubicBezTo>
                <a:cubicBezTo>
                  <a:pt x="110543" y="165698"/>
                  <a:pt x="111142" y="166136"/>
                  <a:pt x="111821" y="166136"/>
                </a:cubicBezTo>
                <a:cubicBezTo>
                  <a:pt x="112148" y="166136"/>
                  <a:pt x="112466" y="166033"/>
                  <a:pt x="112731" y="165840"/>
                </a:cubicBezTo>
                <a:cubicBezTo>
                  <a:pt x="114742" y="164392"/>
                  <a:pt x="116511" y="162636"/>
                  <a:pt x="117972" y="160635"/>
                </a:cubicBezTo>
                <a:cubicBezTo>
                  <a:pt x="118481" y="159941"/>
                  <a:pt x="118329" y="158967"/>
                  <a:pt x="117632" y="158457"/>
                </a:cubicBezTo>
                <a:cubicBezTo>
                  <a:pt x="117355" y="158255"/>
                  <a:pt x="117034" y="158158"/>
                  <a:pt x="116716" y="158158"/>
                </a:cubicBezTo>
                <a:close/>
                <a:moveTo>
                  <a:pt x="57280" y="167118"/>
                </a:moveTo>
                <a:cubicBezTo>
                  <a:pt x="56419" y="167118"/>
                  <a:pt x="55722" y="167815"/>
                  <a:pt x="55722" y="168676"/>
                </a:cubicBezTo>
                <a:cubicBezTo>
                  <a:pt x="55722" y="169537"/>
                  <a:pt x="56419" y="170237"/>
                  <a:pt x="57280" y="170237"/>
                </a:cubicBezTo>
                <a:lnTo>
                  <a:pt x="64207" y="170237"/>
                </a:lnTo>
                <a:cubicBezTo>
                  <a:pt x="65066" y="170237"/>
                  <a:pt x="65766" y="169537"/>
                  <a:pt x="65766" y="168676"/>
                </a:cubicBezTo>
                <a:cubicBezTo>
                  <a:pt x="65766" y="167815"/>
                  <a:pt x="65066" y="167118"/>
                  <a:pt x="64207" y="167118"/>
                </a:cubicBezTo>
                <a:close/>
                <a:moveTo>
                  <a:pt x="71132" y="167118"/>
                </a:moveTo>
                <a:cubicBezTo>
                  <a:pt x="70271" y="167118"/>
                  <a:pt x="69574" y="167815"/>
                  <a:pt x="69574" y="168676"/>
                </a:cubicBezTo>
                <a:cubicBezTo>
                  <a:pt x="69574" y="169537"/>
                  <a:pt x="70271" y="170237"/>
                  <a:pt x="71132" y="170237"/>
                </a:cubicBezTo>
                <a:lnTo>
                  <a:pt x="78059" y="170237"/>
                </a:lnTo>
                <a:cubicBezTo>
                  <a:pt x="78918" y="170237"/>
                  <a:pt x="79617" y="169537"/>
                  <a:pt x="79617" y="168676"/>
                </a:cubicBezTo>
                <a:cubicBezTo>
                  <a:pt x="79617" y="167815"/>
                  <a:pt x="78918" y="167118"/>
                  <a:pt x="78059" y="167118"/>
                </a:cubicBezTo>
                <a:close/>
                <a:moveTo>
                  <a:pt x="84984" y="167118"/>
                </a:moveTo>
                <a:cubicBezTo>
                  <a:pt x="84122" y="167118"/>
                  <a:pt x="83426" y="167815"/>
                  <a:pt x="83426" y="168676"/>
                </a:cubicBezTo>
                <a:cubicBezTo>
                  <a:pt x="83426" y="169537"/>
                  <a:pt x="84122" y="170237"/>
                  <a:pt x="84984" y="170237"/>
                </a:cubicBezTo>
                <a:lnTo>
                  <a:pt x="91911" y="170237"/>
                </a:lnTo>
                <a:cubicBezTo>
                  <a:pt x="92772" y="170237"/>
                  <a:pt x="93469" y="169537"/>
                  <a:pt x="93469" y="168676"/>
                </a:cubicBezTo>
                <a:cubicBezTo>
                  <a:pt x="93469" y="167815"/>
                  <a:pt x="92772" y="167118"/>
                  <a:pt x="91911" y="167118"/>
                </a:cubicBezTo>
                <a:close/>
                <a:moveTo>
                  <a:pt x="105658" y="166109"/>
                </a:moveTo>
                <a:cubicBezTo>
                  <a:pt x="105503" y="166109"/>
                  <a:pt x="105345" y="166132"/>
                  <a:pt x="105190" y="166182"/>
                </a:cubicBezTo>
                <a:cubicBezTo>
                  <a:pt x="103220" y="166802"/>
                  <a:pt x="101169" y="167118"/>
                  <a:pt x="99108" y="167118"/>
                </a:cubicBezTo>
                <a:cubicBezTo>
                  <a:pt x="99099" y="167118"/>
                  <a:pt x="99091" y="167118"/>
                  <a:pt x="99083" y="167118"/>
                </a:cubicBezTo>
                <a:lnTo>
                  <a:pt x="98836" y="167118"/>
                </a:lnTo>
                <a:cubicBezTo>
                  <a:pt x="97974" y="167118"/>
                  <a:pt x="97277" y="167815"/>
                  <a:pt x="97277" y="168676"/>
                </a:cubicBezTo>
                <a:cubicBezTo>
                  <a:pt x="97277" y="169537"/>
                  <a:pt x="97974" y="170237"/>
                  <a:pt x="98836" y="170237"/>
                </a:cubicBezTo>
                <a:lnTo>
                  <a:pt x="99083" y="170237"/>
                </a:lnTo>
                <a:cubicBezTo>
                  <a:pt x="101471" y="170237"/>
                  <a:pt x="103847" y="169872"/>
                  <a:pt x="106128" y="169154"/>
                </a:cubicBezTo>
                <a:cubicBezTo>
                  <a:pt x="106948" y="168895"/>
                  <a:pt x="107403" y="168020"/>
                  <a:pt x="107144" y="167200"/>
                </a:cubicBezTo>
                <a:cubicBezTo>
                  <a:pt x="106933" y="166536"/>
                  <a:pt x="106320" y="166109"/>
                  <a:pt x="105658" y="1661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212;p32">
            <a:extLst>
              <a:ext uri="{FF2B5EF4-FFF2-40B4-BE49-F238E27FC236}">
                <a16:creationId xmlns:a16="http://schemas.microsoft.com/office/drawing/2014/main" id="{2C0140C9-0ECD-F871-0A05-7E7E9CA7774C}"/>
              </a:ext>
            </a:extLst>
          </p:cNvPr>
          <p:cNvSpPr/>
          <p:nvPr/>
        </p:nvSpPr>
        <p:spPr>
          <a:xfrm>
            <a:off x="3275128" y="2405459"/>
            <a:ext cx="1439777" cy="504728"/>
          </a:xfrm>
          <a:custGeom>
            <a:avLst/>
            <a:gdLst/>
            <a:ahLst/>
            <a:cxnLst/>
            <a:rect l="l" t="t" r="r" b="b"/>
            <a:pathLst>
              <a:path w="89608" h="31413" extrusionOk="0">
                <a:moveTo>
                  <a:pt x="32616" y="0"/>
                </a:moveTo>
                <a:cubicBezTo>
                  <a:pt x="15028" y="0"/>
                  <a:pt x="654" y="13981"/>
                  <a:pt x="1" y="31410"/>
                </a:cubicBezTo>
                <a:lnTo>
                  <a:pt x="19057" y="31412"/>
                </a:lnTo>
                <a:cubicBezTo>
                  <a:pt x="19684" y="24480"/>
                  <a:pt x="25524" y="19031"/>
                  <a:pt x="32616" y="19031"/>
                </a:cubicBezTo>
                <a:lnTo>
                  <a:pt x="89607" y="19031"/>
                </a:lnTo>
                <a:lnTo>
                  <a:pt x="89607" y="0"/>
                </a:lnTo>
                <a:close/>
              </a:path>
            </a:pathLst>
          </a:custGeom>
          <a:solidFill>
            <a:srgbClr val="66AA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213;p32">
            <a:extLst>
              <a:ext uri="{FF2B5EF4-FFF2-40B4-BE49-F238E27FC236}">
                <a16:creationId xmlns:a16="http://schemas.microsoft.com/office/drawing/2014/main" id="{B8056068-C7D3-00B2-BAC0-2B4935FD04A2}"/>
              </a:ext>
            </a:extLst>
          </p:cNvPr>
          <p:cNvSpPr/>
          <p:nvPr/>
        </p:nvSpPr>
        <p:spPr>
          <a:xfrm>
            <a:off x="4319821" y="1549077"/>
            <a:ext cx="1160893" cy="1162210"/>
          </a:xfrm>
          <a:custGeom>
            <a:avLst/>
            <a:gdLst/>
            <a:ahLst/>
            <a:cxnLst/>
            <a:rect l="l" t="t" r="r" b="b"/>
            <a:pathLst>
              <a:path w="72251" h="72333" extrusionOk="0">
                <a:moveTo>
                  <a:pt x="1" y="0"/>
                </a:moveTo>
                <a:lnTo>
                  <a:pt x="1" y="18812"/>
                </a:lnTo>
                <a:cubicBezTo>
                  <a:pt x="1" y="30165"/>
                  <a:pt x="9237" y="39399"/>
                  <a:pt x="20587" y="39399"/>
                </a:cubicBezTo>
                <a:lnTo>
                  <a:pt x="46203" y="39399"/>
                </a:lnTo>
                <a:cubicBezTo>
                  <a:pt x="50070" y="39399"/>
                  <a:pt x="53192" y="42554"/>
                  <a:pt x="53153" y="46421"/>
                </a:cubicBezTo>
                <a:cubicBezTo>
                  <a:pt x="53115" y="50214"/>
                  <a:pt x="49996" y="53302"/>
                  <a:pt x="46203" y="53302"/>
                </a:cubicBezTo>
                <a:lnTo>
                  <a:pt x="24588" y="53302"/>
                </a:lnTo>
                <a:lnTo>
                  <a:pt x="24588" y="72333"/>
                </a:lnTo>
                <a:lnTo>
                  <a:pt x="46203" y="72333"/>
                </a:lnTo>
                <a:cubicBezTo>
                  <a:pt x="60384" y="72333"/>
                  <a:pt x="72040" y="60792"/>
                  <a:pt x="72181" y="46611"/>
                </a:cubicBezTo>
                <a:cubicBezTo>
                  <a:pt x="72251" y="39622"/>
                  <a:pt x="69582" y="33040"/>
                  <a:pt x="64665" y="28072"/>
                </a:cubicBezTo>
                <a:cubicBezTo>
                  <a:pt x="59746" y="23107"/>
                  <a:pt x="53189" y="20371"/>
                  <a:pt x="46203" y="20371"/>
                </a:cubicBezTo>
                <a:lnTo>
                  <a:pt x="20590" y="20371"/>
                </a:lnTo>
                <a:cubicBezTo>
                  <a:pt x="19731" y="20371"/>
                  <a:pt x="19034" y="19674"/>
                  <a:pt x="19034" y="18815"/>
                </a:cubicBezTo>
                <a:lnTo>
                  <a:pt x="19034" y="0"/>
                </a:lnTo>
                <a:close/>
              </a:path>
            </a:pathLst>
          </a:custGeom>
          <a:solidFill>
            <a:srgbClr val="66AA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214;p32">
            <a:extLst>
              <a:ext uri="{FF2B5EF4-FFF2-40B4-BE49-F238E27FC236}">
                <a16:creationId xmlns:a16="http://schemas.microsoft.com/office/drawing/2014/main" id="{0638EEB5-887C-67B1-2B78-14D07420C051}"/>
              </a:ext>
            </a:extLst>
          </p:cNvPr>
          <p:cNvSpPr/>
          <p:nvPr/>
        </p:nvSpPr>
        <p:spPr>
          <a:xfrm>
            <a:off x="3394697" y="1292800"/>
            <a:ext cx="1967739" cy="2735283"/>
          </a:xfrm>
          <a:custGeom>
            <a:avLst/>
            <a:gdLst/>
            <a:ahLst/>
            <a:cxnLst/>
            <a:rect l="l" t="t" r="r" b="b"/>
            <a:pathLst>
              <a:path w="122467" h="170237" extrusionOk="0">
                <a:moveTo>
                  <a:pt x="66624" y="0"/>
                </a:moveTo>
                <a:cubicBezTo>
                  <a:pt x="65763" y="0"/>
                  <a:pt x="65066" y="697"/>
                  <a:pt x="65066" y="1559"/>
                </a:cubicBezTo>
                <a:lnTo>
                  <a:pt x="65066" y="8483"/>
                </a:lnTo>
                <a:cubicBezTo>
                  <a:pt x="65064" y="9345"/>
                  <a:pt x="65763" y="10041"/>
                  <a:pt x="66622" y="10041"/>
                </a:cubicBezTo>
                <a:lnTo>
                  <a:pt x="66624" y="10041"/>
                </a:lnTo>
                <a:cubicBezTo>
                  <a:pt x="67486" y="10041"/>
                  <a:pt x="68183" y="9345"/>
                  <a:pt x="68183" y="8483"/>
                </a:cubicBezTo>
                <a:lnTo>
                  <a:pt x="68183" y="1559"/>
                </a:lnTo>
                <a:cubicBezTo>
                  <a:pt x="68183" y="697"/>
                  <a:pt x="67486" y="0"/>
                  <a:pt x="66624" y="0"/>
                </a:cubicBezTo>
                <a:close/>
                <a:moveTo>
                  <a:pt x="66624" y="13850"/>
                </a:moveTo>
                <a:cubicBezTo>
                  <a:pt x="65763" y="13850"/>
                  <a:pt x="65066" y="14549"/>
                  <a:pt x="65066" y="15410"/>
                </a:cubicBezTo>
                <a:lnTo>
                  <a:pt x="65066" y="22335"/>
                </a:lnTo>
                <a:cubicBezTo>
                  <a:pt x="65064" y="23196"/>
                  <a:pt x="65760" y="23896"/>
                  <a:pt x="66622" y="23896"/>
                </a:cubicBezTo>
                <a:lnTo>
                  <a:pt x="66624" y="23893"/>
                </a:lnTo>
                <a:cubicBezTo>
                  <a:pt x="67486" y="23893"/>
                  <a:pt x="68183" y="23196"/>
                  <a:pt x="68183" y="22335"/>
                </a:cubicBezTo>
                <a:lnTo>
                  <a:pt x="68183" y="15410"/>
                </a:lnTo>
                <a:cubicBezTo>
                  <a:pt x="68183" y="14549"/>
                  <a:pt x="67486" y="13850"/>
                  <a:pt x="66624" y="13850"/>
                </a:cubicBezTo>
                <a:close/>
                <a:moveTo>
                  <a:pt x="66624" y="27701"/>
                </a:moveTo>
                <a:cubicBezTo>
                  <a:pt x="65763" y="27701"/>
                  <a:pt x="65066" y="28401"/>
                  <a:pt x="65066" y="29262"/>
                </a:cubicBezTo>
                <a:lnTo>
                  <a:pt x="65066" y="34765"/>
                </a:lnTo>
                <a:cubicBezTo>
                  <a:pt x="65066" y="35305"/>
                  <a:pt x="65100" y="35845"/>
                  <a:pt x="65169" y="36382"/>
                </a:cubicBezTo>
                <a:cubicBezTo>
                  <a:pt x="65267" y="37159"/>
                  <a:pt x="65928" y="37743"/>
                  <a:pt x="66712" y="37743"/>
                </a:cubicBezTo>
                <a:lnTo>
                  <a:pt x="66712" y="37740"/>
                </a:lnTo>
                <a:cubicBezTo>
                  <a:pt x="67653" y="37740"/>
                  <a:pt x="68378" y="36917"/>
                  <a:pt x="68260" y="35984"/>
                </a:cubicBezTo>
                <a:cubicBezTo>
                  <a:pt x="68208" y="35580"/>
                  <a:pt x="68183" y="35171"/>
                  <a:pt x="68183" y="34762"/>
                </a:cubicBezTo>
                <a:lnTo>
                  <a:pt x="68183" y="29262"/>
                </a:lnTo>
                <a:cubicBezTo>
                  <a:pt x="68183" y="28401"/>
                  <a:pt x="67486" y="27701"/>
                  <a:pt x="66624" y="27701"/>
                </a:cubicBezTo>
                <a:close/>
                <a:moveTo>
                  <a:pt x="69637" y="40797"/>
                </a:moveTo>
                <a:cubicBezTo>
                  <a:pt x="69255" y="40797"/>
                  <a:pt x="68872" y="40937"/>
                  <a:pt x="68571" y="41219"/>
                </a:cubicBezTo>
                <a:cubicBezTo>
                  <a:pt x="67951" y="41803"/>
                  <a:pt x="67913" y="42777"/>
                  <a:pt x="68489" y="43407"/>
                </a:cubicBezTo>
                <a:cubicBezTo>
                  <a:pt x="70304" y="45344"/>
                  <a:pt x="72685" y="46660"/>
                  <a:pt x="75290" y="47164"/>
                </a:cubicBezTo>
                <a:cubicBezTo>
                  <a:pt x="75387" y="47182"/>
                  <a:pt x="75486" y="47192"/>
                  <a:pt x="75586" y="47192"/>
                </a:cubicBezTo>
                <a:lnTo>
                  <a:pt x="75586" y="47192"/>
                </a:lnTo>
                <a:cubicBezTo>
                  <a:pt x="76391" y="47190"/>
                  <a:pt x="77062" y="46580"/>
                  <a:pt x="77136" y="45781"/>
                </a:cubicBezTo>
                <a:cubicBezTo>
                  <a:pt x="77213" y="44981"/>
                  <a:pt x="76668" y="44256"/>
                  <a:pt x="75881" y="44104"/>
                </a:cubicBezTo>
                <a:cubicBezTo>
                  <a:pt x="74896" y="43914"/>
                  <a:pt x="73950" y="43569"/>
                  <a:pt x="73073" y="43081"/>
                </a:cubicBezTo>
                <a:cubicBezTo>
                  <a:pt x="72215" y="42600"/>
                  <a:pt x="71433" y="41991"/>
                  <a:pt x="70759" y="41273"/>
                </a:cubicBezTo>
                <a:cubicBezTo>
                  <a:pt x="70454" y="40957"/>
                  <a:pt x="70046" y="40797"/>
                  <a:pt x="69637" y="40797"/>
                </a:cubicBezTo>
                <a:close/>
                <a:moveTo>
                  <a:pt x="75586" y="47192"/>
                </a:moveTo>
                <a:cubicBezTo>
                  <a:pt x="75586" y="47192"/>
                  <a:pt x="75586" y="47192"/>
                  <a:pt x="75586" y="47192"/>
                </a:cubicBezTo>
                <a:lnTo>
                  <a:pt x="75588" y="47192"/>
                </a:lnTo>
                <a:cubicBezTo>
                  <a:pt x="75587" y="47192"/>
                  <a:pt x="75587" y="47192"/>
                  <a:pt x="75586" y="47192"/>
                </a:cubicBezTo>
                <a:close/>
                <a:moveTo>
                  <a:pt x="82500" y="44276"/>
                </a:moveTo>
                <a:cubicBezTo>
                  <a:pt x="81639" y="44276"/>
                  <a:pt x="80942" y="44973"/>
                  <a:pt x="80942" y="45835"/>
                </a:cubicBezTo>
                <a:cubicBezTo>
                  <a:pt x="80942" y="46696"/>
                  <a:pt x="81639" y="47393"/>
                  <a:pt x="82500" y="47393"/>
                </a:cubicBezTo>
                <a:lnTo>
                  <a:pt x="89425" y="47393"/>
                </a:lnTo>
                <a:cubicBezTo>
                  <a:pt x="90286" y="47393"/>
                  <a:pt x="90983" y="46696"/>
                  <a:pt x="90983" y="45835"/>
                </a:cubicBezTo>
                <a:cubicBezTo>
                  <a:pt x="90983" y="44973"/>
                  <a:pt x="90286" y="44276"/>
                  <a:pt x="89425" y="44276"/>
                </a:cubicBezTo>
                <a:close/>
                <a:moveTo>
                  <a:pt x="96352" y="44276"/>
                </a:moveTo>
                <a:cubicBezTo>
                  <a:pt x="95490" y="44276"/>
                  <a:pt x="94794" y="44973"/>
                  <a:pt x="94794" y="45835"/>
                </a:cubicBezTo>
                <a:cubicBezTo>
                  <a:pt x="94794" y="46696"/>
                  <a:pt x="95490" y="47393"/>
                  <a:pt x="96352" y="47393"/>
                </a:cubicBezTo>
                <a:lnTo>
                  <a:pt x="103276" y="47393"/>
                </a:lnTo>
                <a:cubicBezTo>
                  <a:pt x="104138" y="47393"/>
                  <a:pt x="104837" y="46696"/>
                  <a:pt x="104837" y="45835"/>
                </a:cubicBezTo>
                <a:cubicBezTo>
                  <a:pt x="104837" y="44973"/>
                  <a:pt x="104138" y="44276"/>
                  <a:pt x="103276" y="44276"/>
                </a:cubicBezTo>
                <a:close/>
                <a:moveTo>
                  <a:pt x="110004" y="45692"/>
                </a:moveTo>
                <a:cubicBezTo>
                  <a:pt x="109408" y="45692"/>
                  <a:pt x="108838" y="46036"/>
                  <a:pt x="108579" y="46616"/>
                </a:cubicBezTo>
                <a:cubicBezTo>
                  <a:pt x="108229" y="47403"/>
                  <a:pt x="108584" y="48324"/>
                  <a:pt x="109371" y="48673"/>
                </a:cubicBezTo>
                <a:cubicBezTo>
                  <a:pt x="111284" y="49530"/>
                  <a:pt x="112999" y="50777"/>
                  <a:pt x="114400" y="52338"/>
                </a:cubicBezTo>
                <a:cubicBezTo>
                  <a:pt x="114695" y="52666"/>
                  <a:pt x="115117" y="52854"/>
                  <a:pt x="115558" y="52854"/>
                </a:cubicBezTo>
                <a:lnTo>
                  <a:pt x="115558" y="52854"/>
                </a:lnTo>
                <a:cubicBezTo>
                  <a:pt x="116175" y="52854"/>
                  <a:pt x="116730" y="52492"/>
                  <a:pt x="116982" y="51929"/>
                </a:cubicBezTo>
                <a:cubicBezTo>
                  <a:pt x="117231" y="51368"/>
                  <a:pt x="117128" y="50710"/>
                  <a:pt x="116717" y="50255"/>
                </a:cubicBezTo>
                <a:cubicBezTo>
                  <a:pt x="115022" y="48367"/>
                  <a:pt x="112952" y="46861"/>
                  <a:pt x="110638" y="45827"/>
                </a:cubicBezTo>
                <a:cubicBezTo>
                  <a:pt x="110432" y="45735"/>
                  <a:pt x="110216" y="45692"/>
                  <a:pt x="110004" y="45692"/>
                </a:cubicBezTo>
                <a:close/>
                <a:moveTo>
                  <a:pt x="115558" y="52854"/>
                </a:moveTo>
                <a:cubicBezTo>
                  <a:pt x="115558" y="52854"/>
                  <a:pt x="115558" y="52854"/>
                  <a:pt x="115557" y="52854"/>
                </a:cubicBezTo>
                <a:lnTo>
                  <a:pt x="115560" y="52854"/>
                </a:lnTo>
                <a:cubicBezTo>
                  <a:pt x="115559" y="52854"/>
                  <a:pt x="115559" y="52854"/>
                  <a:pt x="115558" y="52854"/>
                </a:cubicBezTo>
                <a:close/>
                <a:moveTo>
                  <a:pt x="118985" y="55696"/>
                </a:moveTo>
                <a:cubicBezTo>
                  <a:pt x="118827" y="55696"/>
                  <a:pt x="118667" y="55720"/>
                  <a:pt x="118509" y="55770"/>
                </a:cubicBezTo>
                <a:cubicBezTo>
                  <a:pt x="117689" y="56035"/>
                  <a:pt x="117239" y="56912"/>
                  <a:pt x="117501" y="57732"/>
                </a:cubicBezTo>
                <a:cubicBezTo>
                  <a:pt x="117974" y="59208"/>
                  <a:pt x="118216" y="60746"/>
                  <a:pt x="118213" y="62297"/>
                </a:cubicBezTo>
                <a:lnTo>
                  <a:pt x="118213" y="62448"/>
                </a:lnTo>
                <a:cubicBezTo>
                  <a:pt x="118211" y="62942"/>
                  <a:pt x="118180" y="63438"/>
                  <a:pt x="118129" y="63924"/>
                </a:cubicBezTo>
                <a:cubicBezTo>
                  <a:pt x="118036" y="64780"/>
                  <a:pt x="118653" y="65549"/>
                  <a:pt x="119509" y="65642"/>
                </a:cubicBezTo>
                <a:cubicBezTo>
                  <a:pt x="119566" y="65650"/>
                  <a:pt x="119622" y="65652"/>
                  <a:pt x="119679" y="65652"/>
                </a:cubicBezTo>
                <a:cubicBezTo>
                  <a:pt x="120474" y="65650"/>
                  <a:pt x="121140" y="65050"/>
                  <a:pt x="121227" y="64261"/>
                </a:cubicBezTo>
                <a:cubicBezTo>
                  <a:pt x="121289" y="63675"/>
                  <a:pt x="121325" y="63076"/>
                  <a:pt x="121330" y="62482"/>
                </a:cubicBezTo>
                <a:lnTo>
                  <a:pt x="121330" y="62474"/>
                </a:lnTo>
                <a:lnTo>
                  <a:pt x="121330" y="62297"/>
                </a:lnTo>
                <a:cubicBezTo>
                  <a:pt x="121332" y="60425"/>
                  <a:pt x="121042" y="58560"/>
                  <a:pt x="120468" y="56778"/>
                </a:cubicBezTo>
                <a:cubicBezTo>
                  <a:pt x="120257" y="56116"/>
                  <a:pt x="119643" y="55696"/>
                  <a:pt x="118985" y="55696"/>
                </a:cubicBezTo>
                <a:close/>
                <a:moveTo>
                  <a:pt x="117523" y="69061"/>
                </a:moveTo>
                <a:cubicBezTo>
                  <a:pt x="116988" y="69061"/>
                  <a:pt x="116467" y="69337"/>
                  <a:pt x="116177" y="69831"/>
                </a:cubicBezTo>
                <a:cubicBezTo>
                  <a:pt x="115115" y="71641"/>
                  <a:pt x="113685" y="73207"/>
                  <a:pt x="111980" y="74428"/>
                </a:cubicBezTo>
                <a:cubicBezTo>
                  <a:pt x="111428" y="74822"/>
                  <a:pt x="111196" y="75526"/>
                  <a:pt x="111402" y="76172"/>
                </a:cubicBezTo>
                <a:cubicBezTo>
                  <a:pt x="111610" y="76817"/>
                  <a:pt x="112209" y="77254"/>
                  <a:pt x="112888" y="77254"/>
                </a:cubicBezTo>
                <a:cubicBezTo>
                  <a:pt x="113212" y="77254"/>
                  <a:pt x="113531" y="77151"/>
                  <a:pt x="113793" y="76964"/>
                </a:cubicBezTo>
                <a:cubicBezTo>
                  <a:pt x="115855" y="75488"/>
                  <a:pt x="117583" y="73595"/>
                  <a:pt x="118867" y="71409"/>
                </a:cubicBezTo>
                <a:cubicBezTo>
                  <a:pt x="119301" y="70666"/>
                  <a:pt x="119052" y="69710"/>
                  <a:pt x="118309" y="69275"/>
                </a:cubicBezTo>
                <a:cubicBezTo>
                  <a:pt x="118062" y="69130"/>
                  <a:pt x="117791" y="69061"/>
                  <a:pt x="117523" y="69061"/>
                </a:cubicBezTo>
                <a:close/>
                <a:moveTo>
                  <a:pt x="30422" y="77205"/>
                </a:moveTo>
                <a:cubicBezTo>
                  <a:pt x="29561" y="77205"/>
                  <a:pt x="28862" y="77902"/>
                  <a:pt x="28862" y="78763"/>
                </a:cubicBezTo>
                <a:cubicBezTo>
                  <a:pt x="28862" y="79625"/>
                  <a:pt x="29561" y="80324"/>
                  <a:pt x="30422" y="80324"/>
                </a:cubicBezTo>
                <a:lnTo>
                  <a:pt x="37347" y="80324"/>
                </a:lnTo>
                <a:cubicBezTo>
                  <a:pt x="38208" y="80324"/>
                  <a:pt x="38905" y="79625"/>
                  <a:pt x="38905" y="78763"/>
                </a:cubicBezTo>
                <a:cubicBezTo>
                  <a:pt x="38905" y="77902"/>
                  <a:pt x="38208" y="77205"/>
                  <a:pt x="37347" y="77205"/>
                </a:cubicBezTo>
                <a:close/>
                <a:moveTo>
                  <a:pt x="44274" y="77205"/>
                </a:moveTo>
                <a:cubicBezTo>
                  <a:pt x="43413" y="77205"/>
                  <a:pt x="42716" y="77902"/>
                  <a:pt x="42716" y="78763"/>
                </a:cubicBezTo>
                <a:cubicBezTo>
                  <a:pt x="42716" y="79625"/>
                  <a:pt x="43413" y="80324"/>
                  <a:pt x="44274" y="80324"/>
                </a:cubicBezTo>
                <a:lnTo>
                  <a:pt x="51199" y="80324"/>
                </a:lnTo>
                <a:cubicBezTo>
                  <a:pt x="52060" y="80324"/>
                  <a:pt x="52757" y="79625"/>
                  <a:pt x="52757" y="78763"/>
                </a:cubicBezTo>
                <a:cubicBezTo>
                  <a:pt x="52757" y="77902"/>
                  <a:pt x="52060" y="77205"/>
                  <a:pt x="51199" y="77205"/>
                </a:cubicBezTo>
                <a:close/>
                <a:moveTo>
                  <a:pt x="58126" y="77205"/>
                </a:moveTo>
                <a:cubicBezTo>
                  <a:pt x="57265" y="77205"/>
                  <a:pt x="56568" y="77902"/>
                  <a:pt x="56568" y="78763"/>
                </a:cubicBezTo>
                <a:cubicBezTo>
                  <a:pt x="56568" y="79625"/>
                  <a:pt x="57265" y="80324"/>
                  <a:pt x="58126" y="80324"/>
                </a:cubicBezTo>
                <a:lnTo>
                  <a:pt x="65051" y="80324"/>
                </a:lnTo>
                <a:cubicBezTo>
                  <a:pt x="65912" y="80324"/>
                  <a:pt x="66609" y="79625"/>
                  <a:pt x="66609" y="78763"/>
                </a:cubicBezTo>
                <a:cubicBezTo>
                  <a:pt x="66609" y="77902"/>
                  <a:pt x="65912" y="77205"/>
                  <a:pt x="65051" y="77205"/>
                </a:cubicBezTo>
                <a:close/>
                <a:moveTo>
                  <a:pt x="71978" y="77205"/>
                </a:moveTo>
                <a:cubicBezTo>
                  <a:pt x="71117" y="77205"/>
                  <a:pt x="70420" y="77902"/>
                  <a:pt x="70420" y="78763"/>
                </a:cubicBezTo>
                <a:cubicBezTo>
                  <a:pt x="70420" y="79625"/>
                  <a:pt x="71117" y="80324"/>
                  <a:pt x="71978" y="80324"/>
                </a:cubicBezTo>
                <a:lnTo>
                  <a:pt x="78903" y="80324"/>
                </a:lnTo>
                <a:cubicBezTo>
                  <a:pt x="79764" y="80324"/>
                  <a:pt x="80463" y="79625"/>
                  <a:pt x="80463" y="78763"/>
                </a:cubicBezTo>
                <a:cubicBezTo>
                  <a:pt x="80463" y="77902"/>
                  <a:pt x="79764" y="77205"/>
                  <a:pt x="78903" y="77205"/>
                </a:cubicBezTo>
                <a:close/>
                <a:moveTo>
                  <a:pt x="85830" y="77205"/>
                </a:moveTo>
                <a:cubicBezTo>
                  <a:pt x="84968" y="77205"/>
                  <a:pt x="84269" y="77902"/>
                  <a:pt x="84269" y="78763"/>
                </a:cubicBezTo>
                <a:cubicBezTo>
                  <a:pt x="84269" y="79625"/>
                  <a:pt x="84968" y="80324"/>
                  <a:pt x="85830" y="80324"/>
                </a:cubicBezTo>
                <a:lnTo>
                  <a:pt x="92754" y="80324"/>
                </a:lnTo>
                <a:cubicBezTo>
                  <a:pt x="93616" y="80324"/>
                  <a:pt x="94313" y="79625"/>
                  <a:pt x="94313" y="78763"/>
                </a:cubicBezTo>
                <a:cubicBezTo>
                  <a:pt x="94313" y="77902"/>
                  <a:pt x="93616" y="77205"/>
                  <a:pt x="92754" y="77205"/>
                </a:cubicBezTo>
                <a:close/>
                <a:moveTo>
                  <a:pt x="106629" y="76869"/>
                </a:moveTo>
                <a:cubicBezTo>
                  <a:pt x="106513" y="76869"/>
                  <a:pt x="106395" y="76882"/>
                  <a:pt x="106277" y="76910"/>
                </a:cubicBezTo>
                <a:cubicBezTo>
                  <a:pt x="105300" y="77108"/>
                  <a:pt x="104305" y="77205"/>
                  <a:pt x="103310" y="77205"/>
                </a:cubicBezTo>
                <a:lnTo>
                  <a:pt x="99682" y="77205"/>
                </a:lnTo>
                <a:cubicBezTo>
                  <a:pt x="98820" y="77205"/>
                  <a:pt x="98123" y="77902"/>
                  <a:pt x="98123" y="78763"/>
                </a:cubicBezTo>
                <a:cubicBezTo>
                  <a:pt x="98123" y="79625"/>
                  <a:pt x="98820" y="80324"/>
                  <a:pt x="99682" y="80324"/>
                </a:cubicBezTo>
                <a:lnTo>
                  <a:pt x="103310" y="80324"/>
                </a:lnTo>
                <a:cubicBezTo>
                  <a:pt x="104513" y="80322"/>
                  <a:pt x="105714" y="80203"/>
                  <a:pt x="106894" y="79964"/>
                </a:cubicBezTo>
                <a:cubicBezTo>
                  <a:pt x="107758" y="79815"/>
                  <a:pt x="108332" y="78979"/>
                  <a:pt x="108157" y="78121"/>
                </a:cubicBezTo>
                <a:cubicBezTo>
                  <a:pt x="108006" y="77378"/>
                  <a:pt x="107353" y="76869"/>
                  <a:pt x="106629" y="76869"/>
                </a:cubicBezTo>
                <a:close/>
                <a:moveTo>
                  <a:pt x="23501" y="77239"/>
                </a:moveTo>
                <a:cubicBezTo>
                  <a:pt x="23472" y="77239"/>
                  <a:pt x="23444" y="77240"/>
                  <a:pt x="23415" y="77241"/>
                </a:cubicBezTo>
                <a:cubicBezTo>
                  <a:pt x="20952" y="77365"/>
                  <a:pt x="18520" y="77861"/>
                  <a:pt x="16200" y="78709"/>
                </a:cubicBezTo>
                <a:cubicBezTo>
                  <a:pt x="15493" y="78972"/>
                  <a:pt x="15071" y="79702"/>
                  <a:pt x="15205" y="80445"/>
                </a:cubicBezTo>
                <a:cubicBezTo>
                  <a:pt x="15336" y="81188"/>
                  <a:pt x="15982" y="81731"/>
                  <a:pt x="16738" y="81731"/>
                </a:cubicBezTo>
                <a:cubicBezTo>
                  <a:pt x="16920" y="81731"/>
                  <a:pt x="17103" y="81700"/>
                  <a:pt x="17275" y="81636"/>
                </a:cubicBezTo>
                <a:cubicBezTo>
                  <a:pt x="19299" y="80895"/>
                  <a:pt x="21423" y="80461"/>
                  <a:pt x="23577" y="80353"/>
                </a:cubicBezTo>
                <a:cubicBezTo>
                  <a:pt x="24436" y="80309"/>
                  <a:pt x="25097" y="79576"/>
                  <a:pt x="25053" y="78717"/>
                </a:cubicBezTo>
                <a:cubicBezTo>
                  <a:pt x="25009" y="77884"/>
                  <a:pt x="24324" y="77239"/>
                  <a:pt x="23501" y="77239"/>
                </a:cubicBezTo>
                <a:close/>
                <a:moveTo>
                  <a:pt x="10673" y="81945"/>
                </a:moveTo>
                <a:cubicBezTo>
                  <a:pt x="10350" y="81945"/>
                  <a:pt x="10023" y="82045"/>
                  <a:pt x="9744" y="82253"/>
                </a:cubicBezTo>
                <a:cubicBezTo>
                  <a:pt x="7782" y="83747"/>
                  <a:pt x="6054" y="85529"/>
                  <a:pt x="4616" y="87534"/>
                </a:cubicBezTo>
                <a:cubicBezTo>
                  <a:pt x="4277" y="88010"/>
                  <a:pt x="4231" y="88635"/>
                  <a:pt x="4498" y="89154"/>
                </a:cubicBezTo>
                <a:cubicBezTo>
                  <a:pt x="4765" y="89674"/>
                  <a:pt x="5300" y="90000"/>
                  <a:pt x="5884" y="90000"/>
                </a:cubicBezTo>
                <a:cubicBezTo>
                  <a:pt x="6385" y="90000"/>
                  <a:pt x="6859" y="89759"/>
                  <a:pt x="7152" y="89350"/>
                </a:cubicBezTo>
                <a:cubicBezTo>
                  <a:pt x="8406" y="87596"/>
                  <a:pt x="9918" y="86038"/>
                  <a:pt x="11634" y="84732"/>
                </a:cubicBezTo>
                <a:cubicBezTo>
                  <a:pt x="12305" y="84204"/>
                  <a:pt x="12428" y="83238"/>
                  <a:pt x="11911" y="82559"/>
                </a:cubicBezTo>
                <a:cubicBezTo>
                  <a:pt x="11605" y="82157"/>
                  <a:pt x="11142" y="81945"/>
                  <a:pt x="10673" y="81945"/>
                </a:cubicBezTo>
                <a:close/>
                <a:moveTo>
                  <a:pt x="2753" y="93021"/>
                </a:moveTo>
                <a:cubicBezTo>
                  <a:pt x="2097" y="93021"/>
                  <a:pt x="1488" y="93438"/>
                  <a:pt x="1274" y="94096"/>
                </a:cubicBezTo>
                <a:cubicBezTo>
                  <a:pt x="494" y="96439"/>
                  <a:pt x="70" y="98884"/>
                  <a:pt x="19" y="101350"/>
                </a:cubicBezTo>
                <a:cubicBezTo>
                  <a:pt x="1" y="102212"/>
                  <a:pt x="682" y="102924"/>
                  <a:pt x="1544" y="102944"/>
                </a:cubicBezTo>
                <a:lnTo>
                  <a:pt x="1577" y="102944"/>
                </a:lnTo>
                <a:cubicBezTo>
                  <a:pt x="2426" y="102944"/>
                  <a:pt x="3117" y="102266"/>
                  <a:pt x="3138" y="101420"/>
                </a:cubicBezTo>
                <a:cubicBezTo>
                  <a:pt x="3182" y="99262"/>
                  <a:pt x="3549" y="97126"/>
                  <a:pt x="4231" y="95079"/>
                </a:cubicBezTo>
                <a:cubicBezTo>
                  <a:pt x="4506" y="94261"/>
                  <a:pt x="4066" y="93374"/>
                  <a:pt x="3246" y="93101"/>
                </a:cubicBezTo>
                <a:cubicBezTo>
                  <a:pt x="3082" y="93047"/>
                  <a:pt x="2916" y="93021"/>
                  <a:pt x="2753" y="93021"/>
                </a:cubicBezTo>
                <a:close/>
                <a:moveTo>
                  <a:pt x="2450" y="106669"/>
                </a:moveTo>
                <a:cubicBezTo>
                  <a:pt x="2309" y="106669"/>
                  <a:pt x="2165" y="106689"/>
                  <a:pt x="2022" y="106730"/>
                </a:cubicBezTo>
                <a:cubicBezTo>
                  <a:pt x="1194" y="106964"/>
                  <a:pt x="713" y="107825"/>
                  <a:pt x="950" y="108653"/>
                </a:cubicBezTo>
                <a:cubicBezTo>
                  <a:pt x="1623" y="111029"/>
                  <a:pt x="2654" y="113289"/>
                  <a:pt x="4002" y="115356"/>
                </a:cubicBezTo>
                <a:cubicBezTo>
                  <a:pt x="4288" y="115797"/>
                  <a:pt x="4779" y="116064"/>
                  <a:pt x="5303" y="116064"/>
                </a:cubicBezTo>
                <a:cubicBezTo>
                  <a:pt x="5306" y="116064"/>
                  <a:pt x="5308" y="116064"/>
                  <a:pt x="5311" y="116064"/>
                </a:cubicBezTo>
                <a:lnTo>
                  <a:pt x="5311" y="116064"/>
                </a:lnTo>
                <a:lnTo>
                  <a:pt x="5308" y="116066"/>
                </a:lnTo>
                <a:cubicBezTo>
                  <a:pt x="5881" y="116066"/>
                  <a:pt x="6406" y="115752"/>
                  <a:pt x="6679" y="115248"/>
                </a:cubicBezTo>
                <a:cubicBezTo>
                  <a:pt x="6951" y="114747"/>
                  <a:pt x="6925" y="114135"/>
                  <a:pt x="6612" y="113657"/>
                </a:cubicBezTo>
                <a:cubicBezTo>
                  <a:pt x="5434" y="111849"/>
                  <a:pt x="4537" y="109877"/>
                  <a:pt x="3948" y="107802"/>
                </a:cubicBezTo>
                <a:cubicBezTo>
                  <a:pt x="3752" y="107117"/>
                  <a:pt x="3128" y="106669"/>
                  <a:pt x="2450" y="106669"/>
                </a:cubicBezTo>
                <a:close/>
                <a:moveTo>
                  <a:pt x="9885" y="118104"/>
                </a:moveTo>
                <a:cubicBezTo>
                  <a:pt x="9439" y="118104"/>
                  <a:pt x="8997" y="118294"/>
                  <a:pt x="8689" y="118663"/>
                </a:cubicBezTo>
                <a:cubicBezTo>
                  <a:pt x="8137" y="119324"/>
                  <a:pt x="8226" y="120306"/>
                  <a:pt x="8887" y="120859"/>
                </a:cubicBezTo>
                <a:cubicBezTo>
                  <a:pt x="10782" y="122440"/>
                  <a:pt x="12901" y="123731"/>
                  <a:pt x="15179" y="124683"/>
                </a:cubicBezTo>
                <a:cubicBezTo>
                  <a:pt x="15370" y="124762"/>
                  <a:pt x="15575" y="124804"/>
                  <a:pt x="15781" y="124804"/>
                </a:cubicBezTo>
                <a:cubicBezTo>
                  <a:pt x="15783" y="124804"/>
                  <a:pt x="15785" y="124804"/>
                  <a:pt x="15787" y="124804"/>
                </a:cubicBezTo>
                <a:cubicBezTo>
                  <a:pt x="16527" y="124804"/>
                  <a:pt x="17162" y="124280"/>
                  <a:pt x="17309" y="123554"/>
                </a:cubicBezTo>
                <a:cubicBezTo>
                  <a:pt x="17455" y="122824"/>
                  <a:pt x="17067" y="122093"/>
                  <a:pt x="16383" y="121808"/>
                </a:cubicBezTo>
                <a:cubicBezTo>
                  <a:pt x="14393" y="120975"/>
                  <a:pt x="12539" y="119849"/>
                  <a:pt x="10883" y="118465"/>
                </a:cubicBezTo>
                <a:cubicBezTo>
                  <a:pt x="10591" y="118222"/>
                  <a:pt x="10237" y="118104"/>
                  <a:pt x="9885" y="118104"/>
                </a:cubicBezTo>
                <a:close/>
                <a:moveTo>
                  <a:pt x="22476" y="123362"/>
                </a:moveTo>
                <a:cubicBezTo>
                  <a:pt x="21682" y="123362"/>
                  <a:pt x="21004" y="123967"/>
                  <a:pt x="20926" y="124773"/>
                </a:cubicBezTo>
                <a:cubicBezTo>
                  <a:pt x="20844" y="125629"/>
                  <a:pt x="21474" y="126390"/>
                  <a:pt x="22330" y="126472"/>
                </a:cubicBezTo>
                <a:cubicBezTo>
                  <a:pt x="23112" y="126547"/>
                  <a:pt x="23912" y="126586"/>
                  <a:pt x="24704" y="126586"/>
                </a:cubicBezTo>
                <a:lnTo>
                  <a:pt x="29399" y="126586"/>
                </a:lnTo>
                <a:cubicBezTo>
                  <a:pt x="30260" y="126586"/>
                  <a:pt x="30957" y="125889"/>
                  <a:pt x="30957" y="125027"/>
                </a:cubicBezTo>
                <a:cubicBezTo>
                  <a:pt x="30957" y="124166"/>
                  <a:pt x="30260" y="123469"/>
                  <a:pt x="29399" y="123469"/>
                </a:cubicBezTo>
                <a:lnTo>
                  <a:pt x="24704" y="123469"/>
                </a:lnTo>
                <a:cubicBezTo>
                  <a:pt x="24009" y="123469"/>
                  <a:pt x="23310" y="123433"/>
                  <a:pt x="22626" y="123369"/>
                </a:cubicBezTo>
                <a:cubicBezTo>
                  <a:pt x="22576" y="123364"/>
                  <a:pt x="22525" y="123362"/>
                  <a:pt x="22476" y="123362"/>
                </a:cubicBezTo>
                <a:close/>
                <a:moveTo>
                  <a:pt x="36326" y="123466"/>
                </a:moveTo>
                <a:cubicBezTo>
                  <a:pt x="35465" y="123466"/>
                  <a:pt x="34768" y="124166"/>
                  <a:pt x="34768" y="125025"/>
                </a:cubicBezTo>
                <a:cubicBezTo>
                  <a:pt x="34768" y="125886"/>
                  <a:pt x="35465" y="126586"/>
                  <a:pt x="36326" y="126586"/>
                </a:cubicBezTo>
                <a:lnTo>
                  <a:pt x="43251" y="126586"/>
                </a:lnTo>
                <a:cubicBezTo>
                  <a:pt x="44112" y="126586"/>
                  <a:pt x="44809" y="125886"/>
                  <a:pt x="44809" y="125025"/>
                </a:cubicBezTo>
                <a:cubicBezTo>
                  <a:pt x="44809" y="124166"/>
                  <a:pt x="44112" y="123466"/>
                  <a:pt x="43251" y="123466"/>
                </a:cubicBezTo>
                <a:close/>
                <a:moveTo>
                  <a:pt x="50178" y="123466"/>
                </a:moveTo>
                <a:cubicBezTo>
                  <a:pt x="49317" y="123466"/>
                  <a:pt x="48620" y="124166"/>
                  <a:pt x="48620" y="125025"/>
                </a:cubicBezTo>
                <a:cubicBezTo>
                  <a:pt x="48620" y="125886"/>
                  <a:pt x="49317" y="126586"/>
                  <a:pt x="50178" y="126586"/>
                </a:cubicBezTo>
                <a:lnTo>
                  <a:pt x="57103" y="126586"/>
                </a:lnTo>
                <a:cubicBezTo>
                  <a:pt x="57964" y="126586"/>
                  <a:pt x="58661" y="125886"/>
                  <a:pt x="58661" y="125025"/>
                </a:cubicBezTo>
                <a:cubicBezTo>
                  <a:pt x="58661" y="124166"/>
                  <a:pt x="57964" y="123466"/>
                  <a:pt x="57103" y="123466"/>
                </a:cubicBezTo>
                <a:close/>
                <a:moveTo>
                  <a:pt x="64030" y="123466"/>
                </a:moveTo>
                <a:cubicBezTo>
                  <a:pt x="63169" y="123466"/>
                  <a:pt x="62472" y="124166"/>
                  <a:pt x="62472" y="125025"/>
                </a:cubicBezTo>
                <a:cubicBezTo>
                  <a:pt x="62472" y="125886"/>
                  <a:pt x="63169" y="126586"/>
                  <a:pt x="64030" y="126586"/>
                </a:cubicBezTo>
                <a:lnTo>
                  <a:pt x="70955" y="126586"/>
                </a:lnTo>
                <a:cubicBezTo>
                  <a:pt x="71816" y="126586"/>
                  <a:pt x="72515" y="125886"/>
                  <a:pt x="72515" y="125025"/>
                </a:cubicBezTo>
                <a:cubicBezTo>
                  <a:pt x="72515" y="124166"/>
                  <a:pt x="71816" y="123466"/>
                  <a:pt x="70955" y="123466"/>
                </a:cubicBezTo>
                <a:close/>
                <a:moveTo>
                  <a:pt x="77882" y="123466"/>
                </a:moveTo>
                <a:cubicBezTo>
                  <a:pt x="77020" y="123466"/>
                  <a:pt x="76324" y="124166"/>
                  <a:pt x="76324" y="125025"/>
                </a:cubicBezTo>
                <a:cubicBezTo>
                  <a:pt x="76324" y="125886"/>
                  <a:pt x="77020" y="126586"/>
                  <a:pt x="77882" y="126586"/>
                </a:cubicBezTo>
                <a:lnTo>
                  <a:pt x="84806" y="126586"/>
                </a:lnTo>
                <a:cubicBezTo>
                  <a:pt x="85668" y="126586"/>
                  <a:pt x="86367" y="125886"/>
                  <a:pt x="86367" y="125025"/>
                </a:cubicBezTo>
                <a:cubicBezTo>
                  <a:pt x="86367" y="124166"/>
                  <a:pt x="85668" y="123466"/>
                  <a:pt x="84806" y="123466"/>
                </a:cubicBezTo>
                <a:close/>
                <a:moveTo>
                  <a:pt x="91734" y="123466"/>
                </a:moveTo>
                <a:cubicBezTo>
                  <a:pt x="90872" y="123466"/>
                  <a:pt x="90175" y="124166"/>
                  <a:pt x="90175" y="125025"/>
                </a:cubicBezTo>
                <a:cubicBezTo>
                  <a:pt x="90175" y="125886"/>
                  <a:pt x="90872" y="126586"/>
                  <a:pt x="91734" y="126586"/>
                </a:cubicBezTo>
                <a:lnTo>
                  <a:pt x="98661" y="126586"/>
                </a:lnTo>
                <a:cubicBezTo>
                  <a:pt x="99520" y="126586"/>
                  <a:pt x="100219" y="125886"/>
                  <a:pt x="100219" y="125025"/>
                </a:cubicBezTo>
                <a:cubicBezTo>
                  <a:pt x="100219" y="124166"/>
                  <a:pt x="99520" y="123466"/>
                  <a:pt x="98661" y="123466"/>
                </a:cubicBezTo>
                <a:close/>
                <a:moveTo>
                  <a:pt x="105479" y="124421"/>
                </a:moveTo>
                <a:cubicBezTo>
                  <a:pt x="104813" y="124421"/>
                  <a:pt x="104195" y="124851"/>
                  <a:pt x="103989" y="125524"/>
                </a:cubicBezTo>
                <a:cubicBezTo>
                  <a:pt x="103737" y="126349"/>
                  <a:pt x="104205" y="127223"/>
                  <a:pt x="105030" y="127470"/>
                </a:cubicBezTo>
                <a:cubicBezTo>
                  <a:pt x="107085" y="128100"/>
                  <a:pt x="109023" y="129054"/>
                  <a:pt x="110774" y="130296"/>
                </a:cubicBezTo>
                <a:cubicBezTo>
                  <a:pt x="111037" y="130484"/>
                  <a:pt x="111353" y="130584"/>
                  <a:pt x="111674" y="130584"/>
                </a:cubicBezTo>
                <a:cubicBezTo>
                  <a:pt x="112353" y="130581"/>
                  <a:pt x="112955" y="130144"/>
                  <a:pt x="113161" y="129496"/>
                </a:cubicBezTo>
                <a:cubicBezTo>
                  <a:pt x="113366" y="128851"/>
                  <a:pt x="113130" y="128144"/>
                  <a:pt x="112574" y="127753"/>
                </a:cubicBezTo>
                <a:cubicBezTo>
                  <a:pt x="110553" y="126318"/>
                  <a:pt x="108314" y="125218"/>
                  <a:pt x="105945" y="124492"/>
                </a:cubicBezTo>
                <a:cubicBezTo>
                  <a:pt x="105790" y="124444"/>
                  <a:pt x="105634" y="124421"/>
                  <a:pt x="105479" y="124421"/>
                </a:cubicBezTo>
                <a:close/>
                <a:moveTo>
                  <a:pt x="116605" y="132284"/>
                </a:moveTo>
                <a:cubicBezTo>
                  <a:pt x="116282" y="132284"/>
                  <a:pt x="115955" y="132384"/>
                  <a:pt x="115675" y="132592"/>
                </a:cubicBezTo>
                <a:cubicBezTo>
                  <a:pt x="114986" y="133106"/>
                  <a:pt x="114842" y="134081"/>
                  <a:pt x="115357" y="134773"/>
                </a:cubicBezTo>
                <a:cubicBezTo>
                  <a:pt x="116637" y="136496"/>
                  <a:pt x="117637" y="138411"/>
                  <a:pt x="118316" y="140450"/>
                </a:cubicBezTo>
                <a:cubicBezTo>
                  <a:pt x="118527" y="141088"/>
                  <a:pt x="119124" y="141517"/>
                  <a:pt x="119795" y="141517"/>
                </a:cubicBezTo>
                <a:cubicBezTo>
                  <a:pt x="120857" y="141515"/>
                  <a:pt x="121608" y="140476"/>
                  <a:pt x="121273" y="139465"/>
                </a:cubicBezTo>
                <a:cubicBezTo>
                  <a:pt x="120489" y="137115"/>
                  <a:pt x="119337" y="134901"/>
                  <a:pt x="117856" y="132914"/>
                </a:cubicBezTo>
                <a:cubicBezTo>
                  <a:pt x="117551" y="132502"/>
                  <a:pt x="117081" y="132284"/>
                  <a:pt x="116605" y="132284"/>
                </a:cubicBezTo>
                <a:close/>
                <a:moveTo>
                  <a:pt x="120898" y="145205"/>
                </a:moveTo>
                <a:cubicBezTo>
                  <a:pt x="120039" y="145210"/>
                  <a:pt x="119342" y="145909"/>
                  <a:pt x="119347" y="146771"/>
                </a:cubicBezTo>
                <a:lnTo>
                  <a:pt x="119347" y="146850"/>
                </a:lnTo>
                <a:cubicBezTo>
                  <a:pt x="119350" y="148972"/>
                  <a:pt x="119018" y="151080"/>
                  <a:pt x="118368" y="153096"/>
                </a:cubicBezTo>
                <a:cubicBezTo>
                  <a:pt x="118041" y="154104"/>
                  <a:pt x="118792" y="155135"/>
                  <a:pt x="119849" y="155135"/>
                </a:cubicBezTo>
                <a:lnTo>
                  <a:pt x="119851" y="155135"/>
                </a:lnTo>
                <a:cubicBezTo>
                  <a:pt x="120528" y="155135"/>
                  <a:pt x="121124" y="154698"/>
                  <a:pt x="121332" y="154058"/>
                </a:cubicBezTo>
                <a:cubicBezTo>
                  <a:pt x="122083" y="151728"/>
                  <a:pt x="122466" y="149298"/>
                  <a:pt x="122464" y="146850"/>
                </a:cubicBezTo>
                <a:lnTo>
                  <a:pt x="122464" y="146758"/>
                </a:lnTo>
                <a:cubicBezTo>
                  <a:pt x="122461" y="145899"/>
                  <a:pt x="121764" y="145205"/>
                  <a:pt x="120906" y="145205"/>
                </a:cubicBezTo>
                <a:close/>
                <a:moveTo>
                  <a:pt x="116716" y="158158"/>
                </a:moveTo>
                <a:cubicBezTo>
                  <a:pt x="116235" y="158158"/>
                  <a:pt x="115761" y="158379"/>
                  <a:pt x="115457" y="158797"/>
                </a:cubicBezTo>
                <a:cubicBezTo>
                  <a:pt x="114187" y="160533"/>
                  <a:pt x="112652" y="162055"/>
                  <a:pt x="110908" y="163312"/>
                </a:cubicBezTo>
                <a:cubicBezTo>
                  <a:pt x="110358" y="163706"/>
                  <a:pt x="110126" y="164410"/>
                  <a:pt x="110335" y="165056"/>
                </a:cubicBezTo>
                <a:cubicBezTo>
                  <a:pt x="110543" y="165698"/>
                  <a:pt x="111142" y="166136"/>
                  <a:pt x="111821" y="166136"/>
                </a:cubicBezTo>
                <a:cubicBezTo>
                  <a:pt x="112148" y="166136"/>
                  <a:pt x="112466" y="166033"/>
                  <a:pt x="112731" y="165840"/>
                </a:cubicBezTo>
                <a:cubicBezTo>
                  <a:pt x="114742" y="164392"/>
                  <a:pt x="116511" y="162636"/>
                  <a:pt x="117972" y="160635"/>
                </a:cubicBezTo>
                <a:cubicBezTo>
                  <a:pt x="118481" y="159941"/>
                  <a:pt x="118329" y="158967"/>
                  <a:pt x="117632" y="158457"/>
                </a:cubicBezTo>
                <a:cubicBezTo>
                  <a:pt x="117355" y="158255"/>
                  <a:pt x="117034" y="158158"/>
                  <a:pt x="116716" y="158158"/>
                </a:cubicBezTo>
                <a:close/>
                <a:moveTo>
                  <a:pt x="57280" y="167118"/>
                </a:moveTo>
                <a:cubicBezTo>
                  <a:pt x="56419" y="167118"/>
                  <a:pt x="55722" y="167815"/>
                  <a:pt x="55722" y="168676"/>
                </a:cubicBezTo>
                <a:cubicBezTo>
                  <a:pt x="55722" y="169537"/>
                  <a:pt x="56419" y="170237"/>
                  <a:pt x="57280" y="170237"/>
                </a:cubicBezTo>
                <a:lnTo>
                  <a:pt x="64207" y="170237"/>
                </a:lnTo>
                <a:cubicBezTo>
                  <a:pt x="65066" y="170237"/>
                  <a:pt x="65766" y="169537"/>
                  <a:pt x="65766" y="168676"/>
                </a:cubicBezTo>
                <a:cubicBezTo>
                  <a:pt x="65766" y="167815"/>
                  <a:pt x="65066" y="167118"/>
                  <a:pt x="64207" y="167118"/>
                </a:cubicBezTo>
                <a:close/>
                <a:moveTo>
                  <a:pt x="71132" y="167118"/>
                </a:moveTo>
                <a:cubicBezTo>
                  <a:pt x="70271" y="167118"/>
                  <a:pt x="69574" y="167815"/>
                  <a:pt x="69574" y="168676"/>
                </a:cubicBezTo>
                <a:cubicBezTo>
                  <a:pt x="69574" y="169537"/>
                  <a:pt x="70271" y="170237"/>
                  <a:pt x="71132" y="170237"/>
                </a:cubicBezTo>
                <a:lnTo>
                  <a:pt x="78059" y="170237"/>
                </a:lnTo>
                <a:cubicBezTo>
                  <a:pt x="78918" y="170237"/>
                  <a:pt x="79617" y="169537"/>
                  <a:pt x="79617" y="168676"/>
                </a:cubicBezTo>
                <a:cubicBezTo>
                  <a:pt x="79617" y="167815"/>
                  <a:pt x="78918" y="167118"/>
                  <a:pt x="78059" y="167118"/>
                </a:cubicBezTo>
                <a:close/>
                <a:moveTo>
                  <a:pt x="84984" y="167118"/>
                </a:moveTo>
                <a:cubicBezTo>
                  <a:pt x="84122" y="167118"/>
                  <a:pt x="83426" y="167815"/>
                  <a:pt x="83426" y="168676"/>
                </a:cubicBezTo>
                <a:cubicBezTo>
                  <a:pt x="83426" y="169537"/>
                  <a:pt x="84122" y="170237"/>
                  <a:pt x="84984" y="170237"/>
                </a:cubicBezTo>
                <a:lnTo>
                  <a:pt x="91911" y="170237"/>
                </a:lnTo>
                <a:cubicBezTo>
                  <a:pt x="92772" y="170237"/>
                  <a:pt x="93469" y="169537"/>
                  <a:pt x="93469" y="168676"/>
                </a:cubicBezTo>
                <a:cubicBezTo>
                  <a:pt x="93469" y="167815"/>
                  <a:pt x="92772" y="167118"/>
                  <a:pt x="91911" y="167118"/>
                </a:cubicBezTo>
                <a:close/>
                <a:moveTo>
                  <a:pt x="105658" y="166109"/>
                </a:moveTo>
                <a:cubicBezTo>
                  <a:pt x="105503" y="166109"/>
                  <a:pt x="105345" y="166132"/>
                  <a:pt x="105190" y="166182"/>
                </a:cubicBezTo>
                <a:cubicBezTo>
                  <a:pt x="103220" y="166802"/>
                  <a:pt x="101169" y="167118"/>
                  <a:pt x="99108" y="167118"/>
                </a:cubicBezTo>
                <a:cubicBezTo>
                  <a:pt x="99099" y="167118"/>
                  <a:pt x="99091" y="167118"/>
                  <a:pt x="99083" y="167118"/>
                </a:cubicBezTo>
                <a:lnTo>
                  <a:pt x="98836" y="167118"/>
                </a:lnTo>
                <a:cubicBezTo>
                  <a:pt x="97974" y="167118"/>
                  <a:pt x="97277" y="167815"/>
                  <a:pt x="97277" y="168676"/>
                </a:cubicBezTo>
                <a:cubicBezTo>
                  <a:pt x="97277" y="169537"/>
                  <a:pt x="97974" y="170237"/>
                  <a:pt x="98836" y="170237"/>
                </a:cubicBezTo>
                <a:lnTo>
                  <a:pt x="99083" y="170237"/>
                </a:lnTo>
                <a:cubicBezTo>
                  <a:pt x="101471" y="170237"/>
                  <a:pt x="103847" y="169872"/>
                  <a:pt x="106128" y="169154"/>
                </a:cubicBezTo>
                <a:cubicBezTo>
                  <a:pt x="106948" y="168895"/>
                  <a:pt x="107403" y="168020"/>
                  <a:pt x="107144" y="167200"/>
                </a:cubicBezTo>
                <a:cubicBezTo>
                  <a:pt x="106933" y="166536"/>
                  <a:pt x="106320" y="166109"/>
                  <a:pt x="105658" y="1661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1219;p32">
            <a:extLst>
              <a:ext uri="{FF2B5EF4-FFF2-40B4-BE49-F238E27FC236}">
                <a16:creationId xmlns:a16="http://schemas.microsoft.com/office/drawing/2014/main" id="{68B71CAB-67FD-2C85-550A-A2FD7E74C6CF}"/>
              </a:ext>
            </a:extLst>
          </p:cNvPr>
          <p:cNvSpPr/>
          <p:nvPr/>
        </p:nvSpPr>
        <p:spPr>
          <a:xfrm>
            <a:off x="3124463" y="2470163"/>
            <a:ext cx="811730" cy="811730"/>
          </a:xfrm>
          <a:custGeom>
            <a:avLst/>
            <a:gdLst/>
            <a:ahLst/>
            <a:cxnLst/>
            <a:rect l="l" t="t" r="r" b="b"/>
            <a:pathLst>
              <a:path w="50520" h="50520" extrusionOk="0">
                <a:moveTo>
                  <a:pt x="25261" y="0"/>
                </a:moveTo>
                <a:cubicBezTo>
                  <a:pt x="18560" y="0"/>
                  <a:pt x="12137" y="2662"/>
                  <a:pt x="7398" y="7398"/>
                </a:cubicBezTo>
                <a:cubicBezTo>
                  <a:pt x="2661" y="12134"/>
                  <a:pt x="0" y="18560"/>
                  <a:pt x="0" y="25259"/>
                </a:cubicBezTo>
                <a:cubicBezTo>
                  <a:pt x="0" y="31960"/>
                  <a:pt x="2661" y="38383"/>
                  <a:pt x="7398" y="43122"/>
                </a:cubicBezTo>
                <a:cubicBezTo>
                  <a:pt x="12137" y="47858"/>
                  <a:pt x="18560" y="50520"/>
                  <a:pt x="25261" y="50520"/>
                </a:cubicBezTo>
                <a:cubicBezTo>
                  <a:pt x="31959" y="50520"/>
                  <a:pt x="38385" y="47858"/>
                  <a:pt x="43122" y="43122"/>
                </a:cubicBezTo>
                <a:cubicBezTo>
                  <a:pt x="47858" y="38383"/>
                  <a:pt x="50519" y="31960"/>
                  <a:pt x="50519" y="25259"/>
                </a:cubicBezTo>
                <a:cubicBezTo>
                  <a:pt x="50519" y="18560"/>
                  <a:pt x="47858" y="12134"/>
                  <a:pt x="43122" y="7398"/>
                </a:cubicBezTo>
                <a:cubicBezTo>
                  <a:pt x="38385" y="2662"/>
                  <a:pt x="31959" y="0"/>
                  <a:pt x="25261" y="0"/>
                </a:cubicBezTo>
                <a:close/>
              </a:path>
            </a:pathLst>
          </a:custGeom>
          <a:solidFill>
            <a:srgbClr val="F9BF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1220;p32">
            <a:extLst>
              <a:ext uri="{FF2B5EF4-FFF2-40B4-BE49-F238E27FC236}">
                <a16:creationId xmlns:a16="http://schemas.microsoft.com/office/drawing/2014/main" id="{86E9355F-85AE-D23A-4289-C1AFAC7EF27D}"/>
              </a:ext>
            </a:extLst>
          </p:cNvPr>
          <p:cNvSpPr/>
          <p:nvPr/>
        </p:nvSpPr>
        <p:spPr>
          <a:xfrm>
            <a:off x="3226444" y="2572762"/>
            <a:ext cx="606516" cy="606532"/>
          </a:xfrm>
          <a:custGeom>
            <a:avLst/>
            <a:gdLst/>
            <a:ahLst/>
            <a:cxnLst/>
            <a:rect l="l" t="t" r="r" b="b"/>
            <a:pathLst>
              <a:path w="37748" h="37749" extrusionOk="0">
                <a:moveTo>
                  <a:pt x="18874" y="1"/>
                </a:moveTo>
                <a:cubicBezTo>
                  <a:pt x="13868" y="1"/>
                  <a:pt x="9067" y="1991"/>
                  <a:pt x="5526" y="5529"/>
                </a:cubicBezTo>
                <a:cubicBezTo>
                  <a:pt x="1988" y="9070"/>
                  <a:pt x="0" y="13871"/>
                  <a:pt x="0" y="18875"/>
                </a:cubicBezTo>
                <a:cubicBezTo>
                  <a:pt x="0" y="23881"/>
                  <a:pt x="1988" y="28682"/>
                  <a:pt x="5526" y="32223"/>
                </a:cubicBezTo>
                <a:cubicBezTo>
                  <a:pt x="9067" y="35761"/>
                  <a:pt x="13868" y="37748"/>
                  <a:pt x="18874" y="37748"/>
                </a:cubicBezTo>
                <a:cubicBezTo>
                  <a:pt x="23878" y="37748"/>
                  <a:pt x="28678" y="35761"/>
                  <a:pt x="32219" y="32223"/>
                </a:cubicBezTo>
                <a:cubicBezTo>
                  <a:pt x="35757" y="28682"/>
                  <a:pt x="37748" y="23881"/>
                  <a:pt x="37748" y="18875"/>
                </a:cubicBezTo>
                <a:cubicBezTo>
                  <a:pt x="37748" y="13871"/>
                  <a:pt x="35757" y="9070"/>
                  <a:pt x="32219" y="5529"/>
                </a:cubicBezTo>
                <a:cubicBezTo>
                  <a:pt x="28678" y="1991"/>
                  <a:pt x="23878" y="1"/>
                  <a:pt x="188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1221;p32">
            <a:extLst>
              <a:ext uri="{FF2B5EF4-FFF2-40B4-BE49-F238E27FC236}">
                <a16:creationId xmlns:a16="http://schemas.microsoft.com/office/drawing/2014/main" id="{45A441B5-877E-B935-6E7B-DBD7CBAF144C}"/>
              </a:ext>
            </a:extLst>
          </p:cNvPr>
          <p:cNvSpPr/>
          <p:nvPr/>
        </p:nvSpPr>
        <p:spPr>
          <a:xfrm>
            <a:off x="4012450" y="1051804"/>
            <a:ext cx="811730" cy="811730"/>
          </a:xfrm>
          <a:custGeom>
            <a:avLst/>
            <a:gdLst/>
            <a:ahLst/>
            <a:cxnLst/>
            <a:rect l="l" t="t" r="r" b="b"/>
            <a:pathLst>
              <a:path w="50520" h="50520" extrusionOk="0">
                <a:moveTo>
                  <a:pt x="25258" y="1"/>
                </a:moveTo>
                <a:cubicBezTo>
                  <a:pt x="18560" y="1"/>
                  <a:pt x="12134" y="2662"/>
                  <a:pt x="7398" y="7398"/>
                </a:cubicBezTo>
                <a:cubicBezTo>
                  <a:pt x="2659" y="12137"/>
                  <a:pt x="0" y="18561"/>
                  <a:pt x="0" y="25262"/>
                </a:cubicBezTo>
                <a:cubicBezTo>
                  <a:pt x="0" y="31960"/>
                  <a:pt x="2659" y="38386"/>
                  <a:pt x="7398" y="43122"/>
                </a:cubicBezTo>
                <a:cubicBezTo>
                  <a:pt x="12134" y="47859"/>
                  <a:pt x="18560" y="50520"/>
                  <a:pt x="25258" y="50520"/>
                </a:cubicBezTo>
                <a:cubicBezTo>
                  <a:pt x="31957" y="50520"/>
                  <a:pt x="38383" y="47859"/>
                  <a:pt x="43119" y="43122"/>
                </a:cubicBezTo>
                <a:cubicBezTo>
                  <a:pt x="47858" y="38386"/>
                  <a:pt x="50519" y="31960"/>
                  <a:pt x="50519" y="25262"/>
                </a:cubicBezTo>
                <a:cubicBezTo>
                  <a:pt x="50519" y="18561"/>
                  <a:pt x="47858" y="12137"/>
                  <a:pt x="43119" y="7398"/>
                </a:cubicBezTo>
                <a:cubicBezTo>
                  <a:pt x="38383" y="2662"/>
                  <a:pt x="31957" y="1"/>
                  <a:pt x="25258" y="1"/>
                </a:cubicBezTo>
                <a:close/>
              </a:path>
            </a:pathLst>
          </a:custGeom>
          <a:solidFill>
            <a:srgbClr val="FFCB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5" name="Google Shape;1232;p32">
            <a:extLst>
              <a:ext uri="{FF2B5EF4-FFF2-40B4-BE49-F238E27FC236}">
                <a16:creationId xmlns:a16="http://schemas.microsoft.com/office/drawing/2014/main" id="{6ED79180-9443-A4FC-C18F-68CDFB9AA15A}"/>
              </a:ext>
            </a:extLst>
          </p:cNvPr>
          <p:cNvGrpSpPr/>
          <p:nvPr/>
        </p:nvGrpSpPr>
        <p:grpSpPr>
          <a:xfrm>
            <a:off x="4903497" y="1899183"/>
            <a:ext cx="811730" cy="811746"/>
            <a:chOff x="4964259" y="2424308"/>
            <a:chExt cx="811730" cy="811746"/>
          </a:xfrm>
        </p:grpSpPr>
        <p:sp>
          <p:nvSpPr>
            <p:cNvPr id="26" name="Google Shape;1233;p32">
              <a:extLst>
                <a:ext uri="{FF2B5EF4-FFF2-40B4-BE49-F238E27FC236}">
                  <a16:creationId xmlns:a16="http://schemas.microsoft.com/office/drawing/2014/main" id="{5DD19197-C74B-E437-0F1F-0B1337965E39}"/>
                </a:ext>
              </a:extLst>
            </p:cNvPr>
            <p:cNvSpPr/>
            <p:nvPr/>
          </p:nvSpPr>
          <p:spPr>
            <a:xfrm>
              <a:off x="4964259" y="2424308"/>
              <a:ext cx="811730" cy="811746"/>
            </a:xfrm>
            <a:custGeom>
              <a:avLst/>
              <a:gdLst/>
              <a:ahLst/>
              <a:cxnLst/>
              <a:rect l="l" t="t" r="r" b="b"/>
              <a:pathLst>
                <a:path w="50520" h="50521" extrusionOk="0">
                  <a:moveTo>
                    <a:pt x="25261" y="1"/>
                  </a:moveTo>
                  <a:cubicBezTo>
                    <a:pt x="18563" y="1"/>
                    <a:pt x="12137" y="2662"/>
                    <a:pt x="7401" y="7401"/>
                  </a:cubicBezTo>
                  <a:cubicBezTo>
                    <a:pt x="2662" y="12138"/>
                    <a:pt x="0" y="18563"/>
                    <a:pt x="0" y="25262"/>
                  </a:cubicBezTo>
                  <a:cubicBezTo>
                    <a:pt x="0" y="31960"/>
                    <a:pt x="2662" y="38386"/>
                    <a:pt x="7401" y="43122"/>
                  </a:cubicBezTo>
                  <a:cubicBezTo>
                    <a:pt x="12137" y="47861"/>
                    <a:pt x="18563" y="50520"/>
                    <a:pt x="25261" y="50520"/>
                  </a:cubicBezTo>
                  <a:cubicBezTo>
                    <a:pt x="31960" y="50520"/>
                    <a:pt x="38385" y="47861"/>
                    <a:pt x="43122" y="43122"/>
                  </a:cubicBezTo>
                  <a:cubicBezTo>
                    <a:pt x="47861" y="38386"/>
                    <a:pt x="50520" y="31960"/>
                    <a:pt x="50520" y="25262"/>
                  </a:cubicBezTo>
                  <a:cubicBezTo>
                    <a:pt x="50520" y="18563"/>
                    <a:pt x="47861" y="12138"/>
                    <a:pt x="43122" y="7401"/>
                  </a:cubicBezTo>
                  <a:cubicBezTo>
                    <a:pt x="38385" y="2662"/>
                    <a:pt x="31960" y="1"/>
                    <a:pt x="25261" y="1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" name="Google Shape;1234;p32">
              <a:extLst>
                <a:ext uri="{FF2B5EF4-FFF2-40B4-BE49-F238E27FC236}">
                  <a16:creationId xmlns:a16="http://schemas.microsoft.com/office/drawing/2014/main" id="{B2FDB48E-3E79-339A-7FCA-28031AF65FD1}"/>
                </a:ext>
              </a:extLst>
            </p:cNvPr>
            <p:cNvSpPr/>
            <p:nvPr/>
          </p:nvSpPr>
          <p:spPr>
            <a:xfrm>
              <a:off x="5066882" y="2526931"/>
              <a:ext cx="606532" cy="606532"/>
            </a:xfrm>
            <a:custGeom>
              <a:avLst/>
              <a:gdLst/>
              <a:ahLst/>
              <a:cxnLst/>
              <a:rect l="l" t="t" r="r" b="b"/>
              <a:pathLst>
                <a:path w="37749" h="37749" extrusionOk="0">
                  <a:moveTo>
                    <a:pt x="18874" y="1"/>
                  </a:moveTo>
                  <a:cubicBezTo>
                    <a:pt x="13868" y="1"/>
                    <a:pt x="9067" y="1989"/>
                    <a:pt x="5529" y="5529"/>
                  </a:cubicBezTo>
                  <a:cubicBezTo>
                    <a:pt x="1988" y="9068"/>
                    <a:pt x="1" y="13868"/>
                    <a:pt x="1" y="18875"/>
                  </a:cubicBezTo>
                  <a:cubicBezTo>
                    <a:pt x="1" y="23881"/>
                    <a:pt x="1988" y="28682"/>
                    <a:pt x="5529" y="32220"/>
                  </a:cubicBezTo>
                  <a:cubicBezTo>
                    <a:pt x="9067" y="35761"/>
                    <a:pt x="13868" y="37748"/>
                    <a:pt x="18874" y="37748"/>
                  </a:cubicBezTo>
                  <a:cubicBezTo>
                    <a:pt x="23881" y="37748"/>
                    <a:pt x="28681" y="35761"/>
                    <a:pt x="32220" y="32220"/>
                  </a:cubicBezTo>
                  <a:cubicBezTo>
                    <a:pt x="35760" y="28682"/>
                    <a:pt x="37748" y="23881"/>
                    <a:pt x="37748" y="18875"/>
                  </a:cubicBezTo>
                  <a:cubicBezTo>
                    <a:pt x="37748" y="13868"/>
                    <a:pt x="35760" y="9068"/>
                    <a:pt x="32220" y="5529"/>
                  </a:cubicBezTo>
                  <a:cubicBezTo>
                    <a:pt x="28681" y="1989"/>
                    <a:pt x="23881" y="1"/>
                    <a:pt x="18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8" name="Google Shape;1263;p32">
            <a:extLst>
              <a:ext uri="{FF2B5EF4-FFF2-40B4-BE49-F238E27FC236}">
                <a16:creationId xmlns:a16="http://schemas.microsoft.com/office/drawing/2014/main" id="{C775261C-56A7-666D-4E90-9B816E8A2EFA}"/>
              </a:ext>
            </a:extLst>
          </p:cNvPr>
          <p:cNvSpPr/>
          <p:nvPr/>
        </p:nvSpPr>
        <p:spPr>
          <a:xfrm>
            <a:off x="4697150" y="2405450"/>
            <a:ext cx="39600" cy="306000"/>
          </a:xfrm>
          <a:prstGeom prst="rect">
            <a:avLst/>
          </a:prstGeom>
          <a:solidFill>
            <a:srgbClr val="66AA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1234;p32">
            <a:extLst>
              <a:ext uri="{FF2B5EF4-FFF2-40B4-BE49-F238E27FC236}">
                <a16:creationId xmlns:a16="http://schemas.microsoft.com/office/drawing/2014/main" id="{D598E60F-FD1E-3EAE-E4E1-F235500AC5D7}"/>
              </a:ext>
            </a:extLst>
          </p:cNvPr>
          <p:cNvSpPr/>
          <p:nvPr/>
        </p:nvSpPr>
        <p:spPr>
          <a:xfrm>
            <a:off x="4118002" y="1150335"/>
            <a:ext cx="606532" cy="606532"/>
          </a:xfrm>
          <a:custGeom>
            <a:avLst/>
            <a:gdLst/>
            <a:ahLst/>
            <a:cxnLst/>
            <a:rect l="l" t="t" r="r" b="b"/>
            <a:pathLst>
              <a:path w="37749" h="37749" extrusionOk="0">
                <a:moveTo>
                  <a:pt x="18874" y="1"/>
                </a:moveTo>
                <a:cubicBezTo>
                  <a:pt x="13868" y="1"/>
                  <a:pt x="9067" y="1989"/>
                  <a:pt x="5529" y="5529"/>
                </a:cubicBezTo>
                <a:cubicBezTo>
                  <a:pt x="1988" y="9068"/>
                  <a:pt x="1" y="13868"/>
                  <a:pt x="1" y="18875"/>
                </a:cubicBezTo>
                <a:cubicBezTo>
                  <a:pt x="1" y="23881"/>
                  <a:pt x="1988" y="28682"/>
                  <a:pt x="5529" y="32220"/>
                </a:cubicBezTo>
                <a:cubicBezTo>
                  <a:pt x="9067" y="35761"/>
                  <a:pt x="13868" y="37748"/>
                  <a:pt x="18874" y="37748"/>
                </a:cubicBezTo>
                <a:cubicBezTo>
                  <a:pt x="23881" y="37748"/>
                  <a:pt x="28681" y="35761"/>
                  <a:pt x="32220" y="32220"/>
                </a:cubicBezTo>
                <a:cubicBezTo>
                  <a:pt x="35760" y="28682"/>
                  <a:pt x="37748" y="23881"/>
                  <a:pt x="37748" y="18875"/>
                </a:cubicBezTo>
                <a:cubicBezTo>
                  <a:pt x="37748" y="13868"/>
                  <a:pt x="35760" y="9068"/>
                  <a:pt x="32220" y="5529"/>
                </a:cubicBezTo>
                <a:cubicBezTo>
                  <a:pt x="28681" y="1989"/>
                  <a:pt x="23881" y="1"/>
                  <a:pt x="188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1234;p32">
            <a:extLst>
              <a:ext uri="{FF2B5EF4-FFF2-40B4-BE49-F238E27FC236}">
                <a16:creationId xmlns:a16="http://schemas.microsoft.com/office/drawing/2014/main" id="{5A732B9B-D550-43B6-D582-D30A4CA2120D}"/>
              </a:ext>
            </a:extLst>
          </p:cNvPr>
          <p:cNvSpPr/>
          <p:nvPr/>
        </p:nvSpPr>
        <p:spPr>
          <a:xfrm>
            <a:off x="5020609" y="3457615"/>
            <a:ext cx="606532" cy="606532"/>
          </a:xfrm>
          <a:custGeom>
            <a:avLst/>
            <a:gdLst/>
            <a:ahLst/>
            <a:cxnLst/>
            <a:rect l="l" t="t" r="r" b="b"/>
            <a:pathLst>
              <a:path w="37749" h="37749" extrusionOk="0">
                <a:moveTo>
                  <a:pt x="18874" y="1"/>
                </a:moveTo>
                <a:cubicBezTo>
                  <a:pt x="13868" y="1"/>
                  <a:pt x="9067" y="1989"/>
                  <a:pt x="5529" y="5529"/>
                </a:cubicBezTo>
                <a:cubicBezTo>
                  <a:pt x="1988" y="9068"/>
                  <a:pt x="1" y="13868"/>
                  <a:pt x="1" y="18875"/>
                </a:cubicBezTo>
                <a:cubicBezTo>
                  <a:pt x="1" y="23881"/>
                  <a:pt x="1988" y="28682"/>
                  <a:pt x="5529" y="32220"/>
                </a:cubicBezTo>
                <a:cubicBezTo>
                  <a:pt x="9067" y="35761"/>
                  <a:pt x="13868" y="37748"/>
                  <a:pt x="18874" y="37748"/>
                </a:cubicBezTo>
                <a:cubicBezTo>
                  <a:pt x="23881" y="37748"/>
                  <a:pt x="28681" y="35761"/>
                  <a:pt x="32220" y="32220"/>
                </a:cubicBezTo>
                <a:cubicBezTo>
                  <a:pt x="35760" y="28682"/>
                  <a:pt x="37748" y="23881"/>
                  <a:pt x="37748" y="18875"/>
                </a:cubicBezTo>
                <a:cubicBezTo>
                  <a:pt x="37748" y="13868"/>
                  <a:pt x="35760" y="9068"/>
                  <a:pt x="32220" y="5529"/>
                </a:cubicBezTo>
                <a:cubicBezTo>
                  <a:pt x="28681" y="1989"/>
                  <a:pt x="23881" y="1"/>
                  <a:pt x="188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207B83C-B4F4-FD27-C391-5A9DDF91707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3984" y="1143321"/>
            <a:ext cx="590550" cy="5905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FC25096-5EB8-B6A9-EA32-6B714EF7A79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3508" y="2006598"/>
            <a:ext cx="523862" cy="523862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9A1E3255-B267-B60B-2CD7-E59DC8E2226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19302" y="2617747"/>
            <a:ext cx="446847" cy="44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15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Des Engagements communs</a:t>
            </a:r>
          </a:p>
        </p:txBody>
      </p:sp>
      <p:sp>
        <p:nvSpPr>
          <p:cNvPr id="103" name="Google Shape;1200;p32">
            <a:extLst>
              <a:ext uri="{FF2B5EF4-FFF2-40B4-BE49-F238E27FC236}">
                <a16:creationId xmlns:a16="http://schemas.microsoft.com/office/drawing/2014/main" id="{D4B4072E-9EC8-D0E5-3F07-80495C267ABC}"/>
              </a:ext>
            </a:extLst>
          </p:cNvPr>
          <p:cNvSpPr txBox="1"/>
          <p:nvPr/>
        </p:nvSpPr>
        <p:spPr>
          <a:xfrm>
            <a:off x="506277" y="3410155"/>
            <a:ext cx="3813544" cy="59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Optimiser la collecte</a:t>
            </a:r>
          </a:p>
          <a:p>
            <a:pPr lvl="0"/>
            <a:r>
              <a:rPr lang="fr-FR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Améliorer le tri et la compostage</a:t>
            </a:r>
          </a:p>
          <a:p>
            <a:pPr lvl="0"/>
            <a:endParaRPr lang="fr-FR" sz="1600" dirty="0">
              <a:solidFill>
                <a:srgbClr val="434343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4" name="Google Shape;1201;p32">
            <a:extLst>
              <a:ext uri="{FF2B5EF4-FFF2-40B4-BE49-F238E27FC236}">
                <a16:creationId xmlns:a16="http://schemas.microsoft.com/office/drawing/2014/main" id="{AF5FB680-2310-0414-B47C-9C0E7468DB0C}"/>
              </a:ext>
            </a:extLst>
          </p:cNvPr>
          <p:cNvSpPr txBox="1"/>
          <p:nvPr/>
        </p:nvSpPr>
        <p:spPr>
          <a:xfrm>
            <a:off x="5963374" y="1810840"/>
            <a:ext cx="30667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Formation à l’éco conduite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Encourager l’usage du vélo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&amp; transport en commun</a:t>
            </a:r>
            <a:endParaRPr sz="1600" dirty="0">
              <a:solidFill>
                <a:srgbClr val="434343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5" name="Google Shape;1203;p32">
            <a:extLst>
              <a:ext uri="{FF2B5EF4-FFF2-40B4-BE49-F238E27FC236}">
                <a16:creationId xmlns:a16="http://schemas.microsoft.com/office/drawing/2014/main" id="{317CAF71-8D55-B75F-A7E9-87A0F18DC59D}"/>
              </a:ext>
            </a:extLst>
          </p:cNvPr>
          <p:cNvSpPr txBox="1"/>
          <p:nvPr/>
        </p:nvSpPr>
        <p:spPr>
          <a:xfrm>
            <a:off x="506277" y="1307538"/>
            <a:ext cx="3220864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Sensibiliser les usagers </a:t>
            </a:r>
          </a:p>
          <a:p>
            <a:pPr lvl="0"/>
            <a:r>
              <a:rPr lang="fr-FR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(cultures, sports, éducation)</a:t>
            </a:r>
          </a:p>
          <a:p>
            <a:pPr lvl="0"/>
            <a:r>
              <a:rPr lang="fr-FR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Former &amp; inciter aux éco gestes</a:t>
            </a:r>
          </a:p>
          <a:p>
            <a:pPr lvl="0"/>
            <a:r>
              <a:rPr lang="fr-FR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</a:p>
          <a:p>
            <a:pPr lvl="0"/>
            <a:endParaRPr lang="fr-FR" sz="1600" dirty="0">
              <a:solidFill>
                <a:srgbClr val="434343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6" name="Google Shape;1206;p32">
            <a:extLst>
              <a:ext uri="{FF2B5EF4-FFF2-40B4-BE49-F238E27FC236}">
                <a16:creationId xmlns:a16="http://schemas.microsoft.com/office/drawing/2014/main" id="{8F437DC7-58ED-5FDF-9928-043555176B9D}"/>
              </a:ext>
            </a:extLst>
          </p:cNvPr>
          <p:cNvSpPr txBox="1"/>
          <p:nvPr/>
        </p:nvSpPr>
        <p:spPr>
          <a:xfrm>
            <a:off x="5737208" y="1360321"/>
            <a:ext cx="32572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13 – Mobilité</a:t>
            </a:r>
            <a:endParaRPr sz="1800" dirty="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7" name="Google Shape;1208;p32">
            <a:extLst>
              <a:ext uri="{FF2B5EF4-FFF2-40B4-BE49-F238E27FC236}">
                <a16:creationId xmlns:a16="http://schemas.microsoft.com/office/drawing/2014/main" id="{9224C46B-938C-ACB6-556F-BB87A51C874F}"/>
              </a:ext>
            </a:extLst>
          </p:cNvPr>
          <p:cNvSpPr txBox="1"/>
          <p:nvPr/>
        </p:nvSpPr>
        <p:spPr>
          <a:xfrm>
            <a:off x="412639" y="900725"/>
            <a:ext cx="4092686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12 – Sensibiliser </a:t>
            </a:r>
            <a:endParaRPr sz="1800" dirty="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1" name="Google Shape;1208;p32">
            <a:extLst>
              <a:ext uri="{FF2B5EF4-FFF2-40B4-BE49-F238E27FC236}">
                <a16:creationId xmlns:a16="http://schemas.microsoft.com/office/drawing/2014/main" id="{3F089798-1257-C3C9-4C7A-ED6861CE3868}"/>
              </a:ext>
            </a:extLst>
          </p:cNvPr>
          <p:cNvSpPr txBox="1"/>
          <p:nvPr/>
        </p:nvSpPr>
        <p:spPr>
          <a:xfrm>
            <a:off x="6127613" y="3222782"/>
            <a:ext cx="2669311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15 – EcoWatt</a:t>
            </a:r>
            <a:endParaRPr sz="1800" dirty="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2" name="Google Shape;1201;p32">
            <a:extLst>
              <a:ext uri="{FF2B5EF4-FFF2-40B4-BE49-F238E27FC236}">
                <a16:creationId xmlns:a16="http://schemas.microsoft.com/office/drawing/2014/main" id="{F73551E4-4024-4163-FD3B-45D8EE58FB3A}"/>
              </a:ext>
            </a:extLst>
          </p:cNvPr>
          <p:cNvSpPr txBox="1"/>
          <p:nvPr/>
        </p:nvSpPr>
        <p:spPr>
          <a:xfrm>
            <a:off x="6083384" y="3652847"/>
            <a:ext cx="2464849" cy="639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Relayer les informations</a:t>
            </a:r>
          </a:p>
          <a:p>
            <a:pPr lvl="0"/>
            <a:r>
              <a:rPr lang="fr-FR" sz="16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Mettre en œuvre l’effacement électrique</a:t>
            </a:r>
          </a:p>
        </p:txBody>
      </p:sp>
      <p:sp>
        <p:nvSpPr>
          <p:cNvPr id="157" name="Google Shape;1206;p32">
            <a:extLst>
              <a:ext uri="{FF2B5EF4-FFF2-40B4-BE49-F238E27FC236}">
                <a16:creationId xmlns:a16="http://schemas.microsoft.com/office/drawing/2014/main" id="{E5BD199D-16F1-E78F-B61C-C0FF10009E09}"/>
              </a:ext>
            </a:extLst>
          </p:cNvPr>
          <p:cNvSpPr txBox="1"/>
          <p:nvPr/>
        </p:nvSpPr>
        <p:spPr>
          <a:xfrm>
            <a:off x="385300" y="3020095"/>
            <a:ext cx="32572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14 – Déchets</a:t>
            </a:r>
            <a:endParaRPr sz="1800" dirty="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" name="Google Shape;699;p22">
            <a:extLst>
              <a:ext uri="{FF2B5EF4-FFF2-40B4-BE49-F238E27FC236}">
                <a16:creationId xmlns:a16="http://schemas.microsoft.com/office/drawing/2014/main" id="{CC015062-CC9F-8C34-8705-2FE254F84F93}"/>
              </a:ext>
            </a:extLst>
          </p:cNvPr>
          <p:cNvSpPr/>
          <p:nvPr/>
        </p:nvSpPr>
        <p:spPr>
          <a:xfrm>
            <a:off x="1423929" y="4915697"/>
            <a:ext cx="313262" cy="223188"/>
          </a:xfrm>
          <a:custGeom>
            <a:avLst/>
            <a:gdLst/>
            <a:ahLst/>
            <a:cxnLst/>
            <a:rect l="l" t="t" r="r" b="b"/>
            <a:pathLst>
              <a:path w="40016" h="28510" extrusionOk="0">
                <a:moveTo>
                  <a:pt x="17075" y="1"/>
                </a:moveTo>
                <a:cubicBezTo>
                  <a:pt x="16745" y="1"/>
                  <a:pt x="16414" y="16"/>
                  <a:pt x="16083" y="47"/>
                </a:cubicBezTo>
                <a:cubicBezTo>
                  <a:pt x="11480" y="461"/>
                  <a:pt x="7818" y="3709"/>
                  <a:pt x="6651" y="7912"/>
                </a:cubicBezTo>
                <a:cubicBezTo>
                  <a:pt x="6442" y="8678"/>
                  <a:pt x="5780" y="9234"/>
                  <a:pt x="4990" y="9310"/>
                </a:cubicBezTo>
                <a:cubicBezTo>
                  <a:pt x="4691" y="9340"/>
                  <a:pt x="4395" y="9394"/>
                  <a:pt x="4104" y="9473"/>
                </a:cubicBezTo>
                <a:cubicBezTo>
                  <a:pt x="1821" y="10090"/>
                  <a:pt x="158" y="12164"/>
                  <a:pt x="64" y="14526"/>
                </a:cubicBezTo>
                <a:cubicBezTo>
                  <a:pt x="1" y="15978"/>
                  <a:pt x="518" y="17396"/>
                  <a:pt x="1501" y="18467"/>
                </a:cubicBezTo>
                <a:cubicBezTo>
                  <a:pt x="2075" y="19093"/>
                  <a:pt x="2320" y="19942"/>
                  <a:pt x="2124" y="20765"/>
                </a:cubicBezTo>
                <a:cubicBezTo>
                  <a:pt x="1761" y="22307"/>
                  <a:pt x="1703" y="23910"/>
                  <a:pt x="1960" y="25477"/>
                </a:cubicBezTo>
                <a:cubicBezTo>
                  <a:pt x="2130" y="26526"/>
                  <a:pt x="2444" y="27545"/>
                  <a:pt x="2889" y="28510"/>
                </a:cubicBezTo>
                <a:lnTo>
                  <a:pt x="38186" y="28510"/>
                </a:lnTo>
                <a:cubicBezTo>
                  <a:pt x="39390" y="26577"/>
                  <a:pt x="40016" y="24270"/>
                  <a:pt x="39798" y="21866"/>
                </a:cubicBezTo>
                <a:cubicBezTo>
                  <a:pt x="39632" y="20000"/>
                  <a:pt x="38982" y="18207"/>
                  <a:pt x="37911" y="16667"/>
                </a:cubicBezTo>
                <a:cubicBezTo>
                  <a:pt x="37279" y="15754"/>
                  <a:pt x="37037" y="14629"/>
                  <a:pt x="37237" y="13537"/>
                </a:cubicBezTo>
                <a:cubicBezTo>
                  <a:pt x="37427" y="12470"/>
                  <a:pt x="37418" y="11375"/>
                  <a:pt x="37213" y="10308"/>
                </a:cubicBezTo>
                <a:cubicBezTo>
                  <a:pt x="36435" y="6249"/>
                  <a:pt x="32837" y="3243"/>
                  <a:pt x="28709" y="3192"/>
                </a:cubicBezTo>
                <a:cubicBezTo>
                  <a:pt x="28670" y="3191"/>
                  <a:pt x="28632" y="3191"/>
                  <a:pt x="28594" y="3191"/>
                </a:cubicBezTo>
                <a:cubicBezTo>
                  <a:pt x="27916" y="3191"/>
                  <a:pt x="27244" y="3267"/>
                  <a:pt x="26586" y="3422"/>
                </a:cubicBezTo>
                <a:cubicBezTo>
                  <a:pt x="26407" y="3463"/>
                  <a:pt x="26227" y="3482"/>
                  <a:pt x="26048" y="3482"/>
                </a:cubicBezTo>
                <a:cubicBezTo>
                  <a:pt x="25408" y="3482"/>
                  <a:pt x="24786" y="3229"/>
                  <a:pt x="24296" y="2790"/>
                </a:cubicBezTo>
                <a:cubicBezTo>
                  <a:pt x="22311" y="987"/>
                  <a:pt x="19732" y="1"/>
                  <a:pt x="17075" y="1"/>
                </a:cubicBezTo>
                <a:close/>
              </a:path>
            </a:pathLst>
          </a:cu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700;p22">
            <a:extLst>
              <a:ext uri="{FF2B5EF4-FFF2-40B4-BE49-F238E27FC236}">
                <a16:creationId xmlns:a16="http://schemas.microsoft.com/office/drawing/2014/main" id="{E25E3BD6-4EFA-B57E-5636-E01095D6510D}"/>
              </a:ext>
            </a:extLst>
          </p:cNvPr>
          <p:cNvSpPr/>
          <p:nvPr/>
        </p:nvSpPr>
        <p:spPr>
          <a:xfrm>
            <a:off x="273435" y="4995985"/>
            <a:ext cx="211731" cy="150850"/>
          </a:xfrm>
          <a:custGeom>
            <a:avLst/>
            <a:gdLst/>
            <a:ahLst/>
            <a:cxnLst/>
            <a:rect l="l" t="t" r="r" b="b"/>
            <a:pathLst>
              <a:path w="40019" h="28512" extrusionOk="0">
                <a:moveTo>
                  <a:pt x="17066" y="1"/>
                </a:moveTo>
                <a:cubicBezTo>
                  <a:pt x="16739" y="1"/>
                  <a:pt x="16411" y="16"/>
                  <a:pt x="16083" y="46"/>
                </a:cubicBezTo>
                <a:cubicBezTo>
                  <a:pt x="11480" y="463"/>
                  <a:pt x="7818" y="3708"/>
                  <a:pt x="6651" y="7911"/>
                </a:cubicBezTo>
                <a:cubicBezTo>
                  <a:pt x="6442" y="8677"/>
                  <a:pt x="5780" y="9233"/>
                  <a:pt x="4990" y="9312"/>
                </a:cubicBezTo>
                <a:cubicBezTo>
                  <a:pt x="4691" y="9342"/>
                  <a:pt x="4395" y="9396"/>
                  <a:pt x="4104" y="9475"/>
                </a:cubicBezTo>
                <a:cubicBezTo>
                  <a:pt x="1821" y="10092"/>
                  <a:pt x="158" y="12163"/>
                  <a:pt x="64" y="14528"/>
                </a:cubicBezTo>
                <a:cubicBezTo>
                  <a:pt x="1" y="15980"/>
                  <a:pt x="518" y="17395"/>
                  <a:pt x="1500" y="18469"/>
                </a:cubicBezTo>
                <a:cubicBezTo>
                  <a:pt x="2075" y="19092"/>
                  <a:pt x="2320" y="19941"/>
                  <a:pt x="2126" y="20764"/>
                </a:cubicBezTo>
                <a:cubicBezTo>
                  <a:pt x="1761" y="22309"/>
                  <a:pt x="1703" y="23909"/>
                  <a:pt x="1960" y="25476"/>
                </a:cubicBezTo>
                <a:cubicBezTo>
                  <a:pt x="2133" y="26525"/>
                  <a:pt x="2444" y="27547"/>
                  <a:pt x="2889" y="28512"/>
                </a:cubicBezTo>
                <a:lnTo>
                  <a:pt x="38189" y="28512"/>
                </a:lnTo>
                <a:cubicBezTo>
                  <a:pt x="39393" y="26579"/>
                  <a:pt x="40019" y="24272"/>
                  <a:pt x="39798" y="21868"/>
                </a:cubicBezTo>
                <a:cubicBezTo>
                  <a:pt x="39632" y="20002"/>
                  <a:pt x="38982" y="18209"/>
                  <a:pt x="37914" y="16669"/>
                </a:cubicBezTo>
                <a:cubicBezTo>
                  <a:pt x="37282" y="15756"/>
                  <a:pt x="37040" y="14631"/>
                  <a:pt x="37240" y="13539"/>
                </a:cubicBezTo>
                <a:cubicBezTo>
                  <a:pt x="37430" y="12472"/>
                  <a:pt x="37421" y="11377"/>
                  <a:pt x="37215" y="10310"/>
                </a:cubicBezTo>
                <a:cubicBezTo>
                  <a:pt x="36438" y="6251"/>
                  <a:pt x="32840" y="3245"/>
                  <a:pt x="28709" y="3194"/>
                </a:cubicBezTo>
                <a:cubicBezTo>
                  <a:pt x="28670" y="3193"/>
                  <a:pt x="28632" y="3193"/>
                  <a:pt x="28594" y="3193"/>
                </a:cubicBezTo>
                <a:cubicBezTo>
                  <a:pt x="27918" y="3193"/>
                  <a:pt x="27244" y="3269"/>
                  <a:pt x="26586" y="3421"/>
                </a:cubicBezTo>
                <a:cubicBezTo>
                  <a:pt x="26406" y="3462"/>
                  <a:pt x="26225" y="3482"/>
                  <a:pt x="26045" y="3482"/>
                </a:cubicBezTo>
                <a:cubicBezTo>
                  <a:pt x="25406" y="3482"/>
                  <a:pt x="24785" y="3228"/>
                  <a:pt x="24296" y="2789"/>
                </a:cubicBezTo>
                <a:cubicBezTo>
                  <a:pt x="22309" y="987"/>
                  <a:pt x="19727" y="1"/>
                  <a:pt x="17066" y="1"/>
                </a:cubicBezTo>
                <a:close/>
              </a:path>
            </a:pathLst>
          </a:cu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701;p22">
            <a:extLst>
              <a:ext uri="{FF2B5EF4-FFF2-40B4-BE49-F238E27FC236}">
                <a16:creationId xmlns:a16="http://schemas.microsoft.com/office/drawing/2014/main" id="{F61676F3-1B9A-CECA-52C3-1AAB896F4503}"/>
              </a:ext>
            </a:extLst>
          </p:cNvPr>
          <p:cNvSpPr/>
          <p:nvPr/>
        </p:nvSpPr>
        <p:spPr>
          <a:xfrm>
            <a:off x="976844" y="4936495"/>
            <a:ext cx="285315" cy="203319"/>
          </a:xfrm>
          <a:custGeom>
            <a:avLst/>
            <a:gdLst/>
            <a:ahLst/>
            <a:cxnLst/>
            <a:rect l="l" t="t" r="r" b="b"/>
            <a:pathLst>
              <a:path w="53927" h="38429" extrusionOk="0">
                <a:moveTo>
                  <a:pt x="22996" y="1"/>
                </a:moveTo>
                <a:cubicBezTo>
                  <a:pt x="22555" y="1"/>
                  <a:pt x="22112" y="21"/>
                  <a:pt x="21668" y="62"/>
                </a:cubicBezTo>
                <a:cubicBezTo>
                  <a:pt x="15469" y="624"/>
                  <a:pt x="10527" y="5000"/>
                  <a:pt x="8958" y="10664"/>
                </a:cubicBezTo>
                <a:cubicBezTo>
                  <a:pt x="8674" y="11699"/>
                  <a:pt x="7781" y="12449"/>
                  <a:pt x="6717" y="12551"/>
                </a:cubicBezTo>
                <a:cubicBezTo>
                  <a:pt x="6315" y="12594"/>
                  <a:pt x="5916" y="12666"/>
                  <a:pt x="5522" y="12772"/>
                </a:cubicBezTo>
                <a:cubicBezTo>
                  <a:pt x="2447" y="13604"/>
                  <a:pt x="203" y="16398"/>
                  <a:pt x="79" y="19582"/>
                </a:cubicBezTo>
                <a:cubicBezTo>
                  <a:pt x="0" y="21660"/>
                  <a:pt x="753" y="23520"/>
                  <a:pt x="2014" y="24893"/>
                </a:cubicBezTo>
                <a:cubicBezTo>
                  <a:pt x="2786" y="25733"/>
                  <a:pt x="3118" y="26877"/>
                  <a:pt x="2855" y="27989"/>
                </a:cubicBezTo>
                <a:cubicBezTo>
                  <a:pt x="2362" y="30070"/>
                  <a:pt x="2287" y="32229"/>
                  <a:pt x="2631" y="34340"/>
                </a:cubicBezTo>
                <a:cubicBezTo>
                  <a:pt x="2861" y="35752"/>
                  <a:pt x="3282" y="37128"/>
                  <a:pt x="3883" y="38429"/>
                </a:cubicBezTo>
                <a:lnTo>
                  <a:pt x="51462" y="38429"/>
                </a:lnTo>
                <a:cubicBezTo>
                  <a:pt x="53083" y="35825"/>
                  <a:pt x="53927" y="32716"/>
                  <a:pt x="53633" y="29474"/>
                </a:cubicBezTo>
                <a:cubicBezTo>
                  <a:pt x="53406" y="26955"/>
                  <a:pt x="52529" y="24542"/>
                  <a:pt x="51090" y="22464"/>
                </a:cubicBezTo>
                <a:cubicBezTo>
                  <a:pt x="50240" y="21237"/>
                  <a:pt x="49914" y="19718"/>
                  <a:pt x="50183" y="18249"/>
                </a:cubicBezTo>
                <a:cubicBezTo>
                  <a:pt x="50440" y="16806"/>
                  <a:pt x="50428" y="15330"/>
                  <a:pt x="50149" y="13897"/>
                </a:cubicBezTo>
                <a:cubicBezTo>
                  <a:pt x="49103" y="8426"/>
                  <a:pt x="44252" y="4374"/>
                  <a:pt x="38685" y="4305"/>
                </a:cubicBezTo>
                <a:cubicBezTo>
                  <a:pt x="38625" y="4304"/>
                  <a:pt x="38564" y="4303"/>
                  <a:pt x="38504" y="4303"/>
                </a:cubicBezTo>
                <a:cubicBezTo>
                  <a:pt x="37600" y="4303"/>
                  <a:pt x="36703" y="4409"/>
                  <a:pt x="35821" y="4613"/>
                </a:cubicBezTo>
                <a:cubicBezTo>
                  <a:pt x="35580" y="4669"/>
                  <a:pt x="35338" y="4695"/>
                  <a:pt x="35097" y="4695"/>
                </a:cubicBezTo>
                <a:cubicBezTo>
                  <a:pt x="34236" y="4695"/>
                  <a:pt x="33396" y="4354"/>
                  <a:pt x="32740" y="3763"/>
                </a:cubicBezTo>
                <a:cubicBezTo>
                  <a:pt x="30060" y="1332"/>
                  <a:pt x="26583" y="1"/>
                  <a:pt x="22996" y="1"/>
                </a:cubicBezTo>
                <a:close/>
              </a:path>
            </a:pathLst>
          </a:custGeom>
          <a:solidFill>
            <a:srgbClr val="F9BF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702;p22">
            <a:extLst>
              <a:ext uri="{FF2B5EF4-FFF2-40B4-BE49-F238E27FC236}">
                <a16:creationId xmlns:a16="http://schemas.microsoft.com/office/drawing/2014/main" id="{AFCAB5DA-887F-DA5B-B9E1-BBF7A0037B42}"/>
              </a:ext>
            </a:extLst>
          </p:cNvPr>
          <p:cNvSpPr/>
          <p:nvPr/>
        </p:nvSpPr>
        <p:spPr>
          <a:xfrm>
            <a:off x="7995097" y="4995565"/>
            <a:ext cx="252087" cy="179626"/>
          </a:xfrm>
          <a:custGeom>
            <a:avLst/>
            <a:gdLst/>
            <a:ahLst/>
            <a:cxnLst/>
            <a:rect l="l" t="t" r="r" b="b"/>
            <a:pathLst>
              <a:path w="29042" h="20694" extrusionOk="0">
                <a:moveTo>
                  <a:pt x="12375" y="1"/>
                </a:moveTo>
                <a:cubicBezTo>
                  <a:pt x="11646" y="1"/>
                  <a:pt x="10911" y="103"/>
                  <a:pt x="10192" y="311"/>
                </a:cubicBezTo>
                <a:cubicBezTo>
                  <a:pt x="7582" y="1070"/>
                  <a:pt x="5553" y="3123"/>
                  <a:pt x="4824" y="5742"/>
                </a:cubicBezTo>
                <a:cubicBezTo>
                  <a:pt x="4673" y="6299"/>
                  <a:pt x="4192" y="6704"/>
                  <a:pt x="3620" y="6758"/>
                </a:cubicBezTo>
                <a:cubicBezTo>
                  <a:pt x="3403" y="6780"/>
                  <a:pt x="3188" y="6822"/>
                  <a:pt x="2976" y="6876"/>
                </a:cubicBezTo>
                <a:cubicBezTo>
                  <a:pt x="1322" y="7324"/>
                  <a:pt x="112" y="8830"/>
                  <a:pt x="46" y="10545"/>
                </a:cubicBezTo>
                <a:cubicBezTo>
                  <a:pt x="0" y="11597"/>
                  <a:pt x="375" y="12628"/>
                  <a:pt x="1089" y="13405"/>
                </a:cubicBezTo>
                <a:cubicBezTo>
                  <a:pt x="1503" y="13859"/>
                  <a:pt x="1682" y="14473"/>
                  <a:pt x="1543" y="15072"/>
                </a:cubicBezTo>
                <a:cubicBezTo>
                  <a:pt x="1277" y="16194"/>
                  <a:pt x="1234" y="17355"/>
                  <a:pt x="1422" y="18492"/>
                </a:cubicBezTo>
                <a:cubicBezTo>
                  <a:pt x="1546" y="19254"/>
                  <a:pt x="1773" y="19995"/>
                  <a:pt x="2096" y="20693"/>
                </a:cubicBezTo>
                <a:lnTo>
                  <a:pt x="27717" y="20693"/>
                </a:lnTo>
                <a:cubicBezTo>
                  <a:pt x="28588" y="19290"/>
                  <a:pt x="29041" y="17618"/>
                  <a:pt x="28884" y="15873"/>
                </a:cubicBezTo>
                <a:cubicBezTo>
                  <a:pt x="28763" y="14515"/>
                  <a:pt x="28291" y="13215"/>
                  <a:pt x="27514" y="12096"/>
                </a:cubicBezTo>
                <a:cubicBezTo>
                  <a:pt x="27057" y="11434"/>
                  <a:pt x="26882" y="10617"/>
                  <a:pt x="27024" y="9825"/>
                </a:cubicBezTo>
                <a:cubicBezTo>
                  <a:pt x="27163" y="9051"/>
                  <a:pt x="27157" y="8255"/>
                  <a:pt x="27009" y="7481"/>
                </a:cubicBezTo>
                <a:cubicBezTo>
                  <a:pt x="26443" y="4539"/>
                  <a:pt x="23834" y="2355"/>
                  <a:pt x="20834" y="2316"/>
                </a:cubicBezTo>
                <a:cubicBezTo>
                  <a:pt x="20808" y="2316"/>
                  <a:pt x="20782" y="2315"/>
                  <a:pt x="20756" y="2315"/>
                </a:cubicBezTo>
                <a:cubicBezTo>
                  <a:pt x="20262" y="2315"/>
                  <a:pt x="19771" y="2370"/>
                  <a:pt x="19291" y="2482"/>
                </a:cubicBezTo>
                <a:cubicBezTo>
                  <a:pt x="19160" y="2513"/>
                  <a:pt x="19028" y="2528"/>
                  <a:pt x="18897" y="2528"/>
                </a:cubicBezTo>
                <a:cubicBezTo>
                  <a:pt x="18435" y="2528"/>
                  <a:pt x="17985" y="2344"/>
                  <a:pt x="17634" y="2026"/>
                </a:cubicBezTo>
                <a:cubicBezTo>
                  <a:pt x="16173" y="705"/>
                  <a:pt x="14292" y="1"/>
                  <a:pt x="12375" y="1"/>
                </a:cubicBezTo>
                <a:close/>
              </a:path>
            </a:pathLst>
          </a:cu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03;p22">
            <a:extLst>
              <a:ext uri="{FF2B5EF4-FFF2-40B4-BE49-F238E27FC236}">
                <a16:creationId xmlns:a16="http://schemas.microsoft.com/office/drawing/2014/main" id="{BFC7F214-96EF-0BFC-2E0C-681AC099B654}"/>
              </a:ext>
            </a:extLst>
          </p:cNvPr>
          <p:cNvSpPr/>
          <p:nvPr/>
        </p:nvSpPr>
        <p:spPr>
          <a:xfrm>
            <a:off x="6811064" y="4909507"/>
            <a:ext cx="339783" cy="242123"/>
          </a:xfrm>
          <a:custGeom>
            <a:avLst/>
            <a:gdLst/>
            <a:ahLst/>
            <a:cxnLst/>
            <a:rect l="l" t="t" r="r" b="b"/>
            <a:pathLst>
              <a:path w="39145" h="27894" extrusionOk="0">
                <a:moveTo>
                  <a:pt x="16693" y="1"/>
                </a:moveTo>
                <a:cubicBezTo>
                  <a:pt x="16372" y="1"/>
                  <a:pt x="16051" y="15"/>
                  <a:pt x="15729" y="45"/>
                </a:cubicBezTo>
                <a:cubicBezTo>
                  <a:pt x="11229" y="453"/>
                  <a:pt x="7645" y="3628"/>
                  <a:pt x="6505" y="7738"/>
                </a:cubicBezTo>
                <a:cubicBezTo>
                  <a:pt x="6299" y="8488"/>
                  <a:pt x="5652" y="9032"/>
                  <a:pt x="4881" y="9108"/>
                </a:cubicBezTo>
                <a:cubicBezTo>
                  <a:pt x="4588" y="9138"/>
                  <a:pt x="4297" y="9193"/>
                  <a:pt x="4013" y="9268"/>
                </a:cubicBezTo>
                <a:cubicBezTo>
                  <a:pt x="1781" y="9873"/>
                  <a:pt x="151" y="11899"/>
                  <a:pt x="64" y="14213"/>
                </a:cubicBezTo>
                <a:cubicBezTo>
                  <a:pt x="0" y="15631"/>
                  <a:pt x="505" y="17019"/>
                  <a:pt x="1467" y="18068"/>
                </a:cubicBezTo>
                <a:cubicBezTo>
                  <a:pt x="2026" y="18679"/>
                  <a:pt x="2268" y="19508"/>
                  <a:pt x="2078" y="20315"/>
                </a:cubicBezTo>
                <a:cubicBezTo>
                  <a:pt x="1718" y="21824"/>
                  <a:pt x="1663" y="23394"/>
                  <a:pt x="1914" y="24927"/>
                </a:cubicBezTo>
                <a:cubicBezTo>
                  <a:pt x="2081" y="25952"/>
                  <a:pt x="2386" y="26950"/>
                  <a:pt x="2822" y="27894"/>
                </a:cubicBezTo>
                <a:lnTo>
                  <a:pt x="37357" y="27891"/>
                </a:lnTo>
                <a:cubicBezTo>
                  <a:pt x="38534" y="26001"/>
                  <a:pt x="39144" y="23745"/>
                  <a:pt x="38933" y="21392"/>
                </a:cubicBezTo>
                <a:cubicBezTo>
                  <a:pt x="38769" y="19565"/>
                  <a:pt x="38131" y="17811"/>
                  <a:pt x="37085" y="16305"/>
                </a:cubicBezTo>
                <a:cubicBezTo>
                  <a:pt x="36468" y="15413"/>
                  <a:pt x="36232" y="14309"/>
                  <a:pt x="36426" y="13242"/>
                </a:cubicBezTo>
                <a:cubicBezTo>
                  <a:pt x="36613" y="12199"/>
                  <a:pt x="36604" y="11125"/>
                  <a:pt x="36402" y="10085"/>
                </a:cubicBezTo>
                <a:cubicBezTo>
                  <a:pt x="35642" y="6114"/>
                  <a:pt x="32122" y="3172"/>
                  <a:pt x="28082" y="3123"/>
                </a:cubicBezTo>
                <a:cubicBezTo>
                  <a:pt x="28034" y="3122"/>
                  <a:pt x="27985" y="3122"/>
                  <a:pt x="27937" y="3122"/>
                </a:cubicBezTo>
                <a:cubicBezTo>
                  <a:pt x="27285" y="3122"/>
                  <a:pt x="26638" y="3198"/>
                  <a:pt x="26005" y="3347"/>
                </a:cubicBezTo>
                <a:cubicBezTo>
                  <a:pt x="25830" y="3387"/>
                  <a:pt x="25654" y="3407"/>
                  <a:pt x="25479" y="3407"/>
                </a:cubicBezTo>
                <a:cubicBezTo>
                  <a:pt x="24852" y="3407"/>
                  <a:pt x="24242" y="3157"/>
                  <a:pt x="23767" y="2727"/>
                </a:cubicBezTo>
                <a:cubicBezTo>
                  <a:pt x="21820" y="963"/>
                  <a:pt x="19296" y="1"/>
                  <a:pt x="16693" y="1"/>
                </a:cubicBezTo>
                <a:close/>
              </a:path>
            </a:pathLst>
          </a:custGeom>
          <a:solidFill>
            <a:srgbClr val="FFE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704;p22">
            <a:extLst>
              <a:ext uri="{FF2B5EF4-FFF2-40B4-BE49-F238E27FC236}">
                <a16:creationId xmlns:a16="http://schemas.microsoft.com/office/drawing/2014/main" id="{F32C6AB6-DC95-B224-F01E-68BAE2F1F1E2}"/>
              </a:ext>
            </a:extLst>
          </p:cNvPr>
          <p:cNvGrpSpPr/>
          <p:nvPr/>
        </p:nvGrpSpPr>
        <p:grpSpPr>
          <a:xfrm>
            <a:off x="8242584" y="4280295"/>
            <a:ext cx="603546" cy="971330"/>
            <a:chOff x="6217265" y="2769776"/>
            <a:chExt cx="1645822" cy="2648742"/>
          </a:xfrm>
        </p:grpSpPr>
        <p:sp>
          <p:nvSpPr>
            <p:cNvPr id="18" name="Google Shape;705;p22">
              <a:extLst>
                <a:ext uri="{FF2B5EF4-FFF2-40B4-BE49-F238E27FC236}">
                  <a16:creationId xmlns:a16="http://schemas.microsoft.com/office/drawing/2014/main" id="{62A26B50-40AB-27AC-BB6D-63C79B03F548}"/>
                </a:ext>
              </a:extLst>
            </p:cNvPr>
            <p:cNvSpPr/>
            <p:nvPr/>
          </p:nvSpPr>
          <p:spPr>
            <a:xfrm>
              <a:off x="6217265" y="2769776"/>
              <a:ext cx="1645822" cy="2130963"/>
            </a:xfrm>
            <a:custGeom>
              <a:avLst/>
              <a:gdLst/>
              <a:ahLst/>
              <a:cxnLst/>
              <a:rect l="l" t="t" r="r" b="b"/>
              <a:pathLst>
                <a:path w="69532" h="90028" extrusionOk="0">
                  <a:moveTo>
                    <a:pt x="35340" y="1"/>
                  </a:moveTo>
                  <a:cubicBezTo>
                    <a:pt x="35243" y="1"/>
                    <a:pt x="35145" y="2"/>
                    <a:pt x="35047" y="3"/>
                  </a:cubicBezTo>
                  <a:cubicBezTo>
                    <a:pt x="22984" y="151"/>
                    <a:pt x="13225" y="9251"/>
                    <a:pt x="13167" y="20503"/>
                  </a:cubicBezTo>
                  <a:cubicBezTo>
                    <a:pt x="13164" y="20948"/>
                    <a:pt x="13177" y="21386"/>
                    <a:pt x="13204" y="21825"/>
                  </a:cubicBezTo>
                  <a:cubicBezTo>
                    <a:pt x="13594" y="27979"/>
                    <a:pt x="11701" y="34048"/>
                    <a:pt x="7706" y="38975"/>
                  </a:cubicBezTo>
                  <a:cubicBezTo>
                    <a:pt x="2653" y="45210"/>
                    <a:pt x="0" y="53224"/>
                    <a:pt x="1044" y="61837"/>
                  </a:cubicBezTo>
                  <a:cubicBezTo>
                    <a:pt x="2810" y="76450"/>
                    <a:pt x="15315" y="88104"/>
                    <a:pt x="31043" y="89804"/>
                  </a:cubicBezTo>
                  <a:cubicBezTo>
                    <a:pt x="32431" y="89954"/>
                    <a:pt x="33805" y="90027"/>
                    <a:pt x="35160" y="90027"/>
                  </a:cubicBezTo>
                  <a:cubicBezTo>
                    <a:pt x="54050" y="90027"/>
                    <a:pt x="69404" y="75848"/>
                    <a:pt x="69492" y="58287"/>
                  </a:cubicBezTo>
                  <a:cubicBezTo>
                    <a:pt x="69531" y="50760"/>
                    <a:pt x="66758" y="43828"/>
                    <a:pt x="62089" y="38355"/>
                  </a:cubicBezTo>
                  <a:cubicBezTo>
                    <a:pt x="58421" y="34051"/>
                    <a:pt x="56624" y="28611"/>
                    <a:pt x="57356" y="23165"/>
                  </a:cubicBezTo>
                  <a:cubicBezTo>
                    <a:pt x="57489" y="22151"/>
                    <a:pt x="57547" y="21129"/>
                    <a:pt x="57519" y="20107"/>
                  </a:cubicBezTo>
                  <a:cubicBezTo>
                    <a:pt x="57240" y="8978"/>
                    <a:pt x="47294" y="1"/>
                    <a:pt x="35340" y="1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06;p22">
              <a:extLst>
                <a:ext uri="{FF2B5EF4-FFF2-40B4-BE49-F238E27FC236}">
                  <a16:creationId xmlns:a16="http://schemas.microsoft.com/office/drawing/2014/main" id="{55560F33-F22E-FCE3-18D5-F2587BD78753}"/>
                </a:ext>
              </a:extLst>
            </p:cNvPr>
            <p:cNvSpPr/>
            <p:nvPr/>
          </p:nvSpPr>
          <p:spPr>
            <a:xfrm>
              <a:off x="6782118" y="3652523"/>
              <a:ext cx="529593" cy="1765995"/>
            </a:xfrm>
            <a:custGeom>
              <a:avLst/>
              <a:gdLst/>
              <a:ahLst/>
              <a:cxnLst/>
              <a:rect l="l" t="t" r="r" b="b"/>
              <a:pathLst>
                <a:path w="22374" h="74609" extrusionOk="0">
                  <a:moveTo>
                    <a:pt x="11181" y="0"/>
                  </a:moveTo>
                  <a:cubicBezTo>
                    <a:pt x="10637" y="0"/>
                    <a:pt x="10198" y="442"/>
                    <a:pt x="10198" y="986"/>
                  </a:cubicBezTo>
                  <a:lnTo>
                    <a:pt x="10198" y="30547"/>
                  </a:lnTo>
                  <a:lnTo>
                    <a:pt x="1852" y="20531"/>
                  </a:lnTo>
                  <a:cubicBezTo>
                    <a:pt x="1657" y="20307"/>
                    <a:pt x="1383" y="20192"/>
                    <a:pt x="1106" y="20192"/>
                  </a:cubicBezTo>
                  <a:cubicBezTo>
                    <a:pt x="883" y="20192"/>
                    <a:pt x="659" y="20266"/>
                    <a:pt x="476" y="20419"/>
                  </a:cubicBezTo>
                  <a:cubicBezTo>
                    <a:pt x="61" y="20764"/>
                    <a:pt x="1" y="21375"/>
                    <a:pt x="336" y="21795"/>
                  </a:cubicBezTo>
                  <a:lnTo>
                    <a:pt x="10195" y="33625"/>
                  </a:lnTo>
                  <a:lnTo>
                    <a:pt x="10195" y="73622"/>
                  </a:lnTo>
                  <a:cubicBezTo>
                    <a:pt x="10195" y="74167"/>
                    <a:pt x="10637" y="74608"/>
                    <a:pt x="11181" y="74608"/>
                  </a:cubicBezTo>
                  <a:cubicBezTo>
                    <a:pt x="11725" y="74608"/>
                    <a:pt x="12167" y="74167"/>
                    <a:pt x="12167" y="73622"/>
                  </a:cubicBezTo>
                  <a:lnTo>
                    <a:pt x="12167" y="32754"/>
                  </a:lnTo>
                  <a:lnTo>
                    <a:pt x="22016" y="21399"/>
                  </a:lnTo>
                  <a:cubicBezTo>
                    <a:pt x="22373" y="20988"/>
                    <a:pt x="22328" y="20365"/>
                    <a:pt x="21917" y="20008"/>
                  </a:cubicBezTo>
                  <a:cubicBezTo>
                    <a:pt x="21730" y="19846"/>
                    <a:pt x="21501" y="19767"/>
                    <a:pt x="21272" y="19767"/>
                  </a:cubicBezTo>
                  <a:cubicBezTo>
                    <a:pt x="20996" y="19767"/>
                    <a:pt x="20721" y="19883"/>
                    <a:pt x="20526" y="20108"/>
                  </a:cubicBezTo>
                  <a:lnTo>
                    <a:pt x="12167" y="29745"/>
                  </a:lnTo>
                  <a:lnTo>
                    <a:pt x="12167" y="15955"/>
                  </a:lnTo>
                  <a:lnTo>
                    <a:pt x="19295" y="7739"/>
                  </a:lnTo>
                  <a:cubicBezTo>
                    <a:pt x="19570" y="7421"/>
                    <a:pt x="19537" y="6944"/>
                    <a:pt x="19219" y="6668"/>
                  </a:cubicBezTo>
                  <a:cubicBezTo>
                    <a:pt x="19075" y="6544"/>
                    <a:pt x="18899" y="6483"/>
                    <a:pt x="18723" y="6483"/>
                  </a:cubicBezTo>
                  <a:cubicBezTo>
                    <a:pt x="18511" y="6483"/>
                    <a:pt x="18299" y="6572"/>
                    <a:pt x="18149" y="6744"/>
                  </a:cubicBezTo>
                  <a:lnTo>
                    <a:pt x="12167" y="13639"/>
                  </a:lnTo>
                  <a:lnTo>
                    <a:pt x="12167" y="986"/>
                  </a:lnTo>
                  <a:cubicBezTo>
                    <a:pt x="12167" y="442"/>
                    <a:pt x="11725" y="0"/>
                    <a:pt x="11181" y="0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707;p22">
            <a:extLst>
              <a:ext uri="{FF2B5EF4-FFF2-40B4-BE49-F238E27FC236}">
                <a16:creationId xmlns:a16="http://schemas.microsoft.com/office/drawing/2014/main" id="{0B483CA2-363D-2044-7DA7-B2AAC02C61DF}"/>
              </a:ext>
            </a:extLst>
          </p:cNvPr>
          <p:cNvGrpSpPr/>
          <p:nvPr/>
        </p:nvGrpSpPr>
        <p:grpSpPr>
          <a:xfrm>
            <a:off x="8715650" y="4580219"/>
            <a:ext cx="260959" cy="586388"/>
            <a:chOff x="7238820" y="4193585"/>
            <a:chExt cx="711615" cy="1599036"/>
          </a:xfrm>
        </p:grpSpPr>
        <p:sp>
          <p:nvSpPr>
            <p:cNvPr id="32" name="Google Shape;708;p22">
              <a:extLst>
                <a:ext uri="{FF2B5EF4-FFF2-40B4-BE49-F238E27FC236}">
                  <a16:creationId xmlns:a16="http://schemas.microsoft.com/office/drawing/2014/main" id="{CC20D1C4-8AEF-F134-DD8E-EFD36D47CF32}"/>
                </a:ext>
              </a:extLst>
            </p:cNvPr>
            <p:cNvSpPr/>
            <p:nvPr/>
          </p:nvSpPr>
          <p:spPr>
            <a:xfrm>
              <a:off x="7238820" y="4193585"/>
              <a:ext cx="711615" cy="1192282"/>
            </a:xfrm>
            <a:custGeom>
              <a:avLst/>
              <a:gdLst/>
              <a:ahLst/>
              <a:cxnLst/>
              <a:rect l="l" t="t" r="r" b="b"/>
              <a:pathLst>
                <a:path w="30064" h="50371" extrusionOk="0">
                  <a:moveTo>
                    <a:pt x="15034" y="1"/>
                  </a:moveTo>
                  <a:cubicBezTo>
                    <a:pt x="14716" y="1"/>
                    <a:pt x="14399" y="57"/>
                    <a:pt x="14096" y="171"/>
                  </a:cubicBezTo>
                  <a:cubicBezTo>
                    <a:pt x="11145" y="1148"/>
                    <a:pt x="10358" y="8034"/>
                    <a:pt x="10150" y="11614"/>
                  </a:cubicBezTo>
                  <a:cubicBezTo>
                    <a:pt x="10106" y="12369"/>
                    <a:pt x="9716" y="12953"/>
                    <a:pt x="9249" y="12953"/>
                  </a:cubicBezTo>
                  <a:cubicBezTo>
                    <a:pt x="9232" y="12953"/>
                    <a:pt x="9215" y="12952"/>
                    <a:pt x="9197" y="12951"/>
                  </a:cubicBezTo>
                  <a:cubicBezTo>
                    <a:pt x="9141" y="12946"/>
                    <a:pt x="9082" y="12943"/>
                    <a:pt x="9022" y="12943"/>
                  </a:cubicBezTo>
                  <a:cubicBezTo>
                    <a:pt x="7939" y="12943"/>
                    <a:pt x="6280" y="13762"/>
                    <a:pt x="5326" y="15294"/>
                  </a:cubicBezTo>
                  <a:cubicBezTo>
                    <a:pt x="3929" y="17538"/>
                    <a:pt x="4074" y="23910"/>
                    <a:pt x="4247" y="27122"/>
                  </a:cubicBezTo>
                  <a:cubicBezTo>
                    <a:pt x="4295" y="28002"/>
                    <a:pt x="3856" y="28713"/>
                    <a:pt x="3308" y="28713"/>
                  </a:cubicBezTo>
                  <a:cubicBezTo>
                    <a:pt x="3304" y="28713"/>
                    <a:pt x="3301" y="28713"/>
                    <a:pt x="3297" y="28713"/>
                  </a:cubicBezTo>
                  <a:cubicBezTo>
                    <a:pt x="3288" y="28712"/>
                    <a:pt x="3279" y="28712"/>
                    <a:pt x="3270" y="28712"/>
                  </a:cubicBezTo>
                  <a:cubicBezTo>
                    <a:pt x="1277" y="28712"/>
                    <a:pt x="578" y="32075"/>
                    <a:pt x="578" y="32075"/>
                  </a:cubicBezTo>
                  <a:cubicBezTo>
                    <a:pt x="82" y="33866"/>
                    <a:pt x="1" y="35689"/>
                    <a:pt x="228" y="37501"/>
                  </a:cubicBezTo>
                  <a:cubicBezTo>
                    <a:pt x="1304" y="46079"/>
                    <a:pt x="8158" y="50371"/>
                    <a:pt x="15017" y="50371"/>
                  </a:cubicBezTo>
                  <a:cubicBezTo>
                    <a:pt x="21864" y="50371"/>
                    <a:pt x="28714" y="46095"/>
                    <a:pt x="29828" y="37537"/>
                  </a:cubicBezTo>
                  <a:cubicBezTo>
                    <a:pt x="30064" y="35713"/>
                    <a:pt x="29988" y="33878"/>
                    <a:pt x="29489" y="32075"/>
                  </a:cubicBezTo>
                  <a:cubicBezTo>
                    <a:pt x="29489" y="32075"/>
                    <a:pt x="28791" y="28712"/>
                    <a:pt x="26797" y="28712"/>
                  </a:cubicBezTo>
                  <a:cubicBezTo>
                    <a:pt x="26788" y="28712"/>
                    <a:pt x="26779" y="28712"/>
                    <a:pt x="26770" y="28713"/>
                  </a:cubicBezTo>
                  <a:cubicBezTo>
                    <a:pt x="26767" y="28713"/>
                    <a:pt x="26763" y="28713"/>
                    <a:pt x="26760" y="28713"/>
                  </a:cubicBezTo>
                  <a:cubicBezTo>
                    <a:pt x="26214" y="28713"/>
                    <a:pt x="25773" y="28002"/>
                    <a:pt x="25821" y="27122"/>
                  </a:cubicBezTo>
                  <a:cubicBezTo>
                    <a:pt x="25993" y="23910"/>
                    <a:pt x="26141" y="17538"/>
                    <a:pt x="24741" y="15294"/>
                  </a:cubicBezTo>
                  <a:cubicBezTo>
                    <a:pt x="23787" y="13759"/>
                    <a:pt x="22129" y="12943"/>
                    <a:pt x="21046" y="12943"/>
                  </a:cubicBezTo>
                  <a:cubicBezTo>
                    <a:pt x="20986" y="12943"/>
                    <a:pt x="20927" y="12946"/>
                    <a:pt x="20870" y="12951"/>
                  </a:cubicBezTo>
                  <a:cubicBezTo>
                    <a:pt x="20853" y="12952"/>
                    <a:pt x="20835" y="12953"/>
                    <a:pt x="20818" y="12953"/>
                  </a:cubicBezTo>
                  <a:cubicBezTo>
                    <a:pt x="20351" y="12953"/>
                    <a:pt x="19961" y="12369"/>
                    <a:pt x="19918" y="11614"/>
                  </a:cubicBezTo>
                  <a:cubicBezTo>
                    <a:pt x="19709" y="8034"/>
                    <a:pt x="18923" y="1148"/>
                    <a:pt x="15971" y="171"/>
                  </a:cubicBezTo>
                  <a:cubicBezTo>
                    <a:pt x="15669" y="57"/>
                    <a:pt x="15351" y="1"/>
                    <a:pt x="15034" y="1"/>
                  </a:cubicBezTo>
                  <a:close/>
                </a:path>
              </a:pathLst>
            </a:custGeom>
            <a:solidFill>
              <a:srgbClr val="9A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09;p22">
              <a:extLst>
                <a:ext uri="{FF2B5EF4-FFF2-40B4-BE49-F238E27FC236}">
                  <a16:creationId xmlns:a16="http://schemas.microsoft.com/office/drawing/2014/main" id="{FA55DBD1-0EB7-E870-8CAC-75B6F551ACE5}"/>
                </a:ext>
              </a:extLst>
            </p:cNvPr>
            <p:cNvSpPr/>
            <p:nvPr/>
          </p:nvSpPr>
          <p:spPr>
            <a:xfrm>
              <a:off x="7460448" y="4569994"/>
              <a:ext cx="258145" cy="1222627"/>
            </a:xfrm>
            <a:custGeom>
              <a:avLst/>
              <a:gdLst/>
              <a:ahLst/>
              <a:cxnLst/>
              <a:rect l="l" t="t" r="r" b="b"/>
              <a:pathLst>
                <a:path w="10906" h="51653" extrusionOk="0">
                  <a:moveTo>
                    <a:pt x="5689" y="0"/>
                  </a:moveTo>
                  <a:cubicBezTo>
                    <a:pt x="5311" y="0"/>
                    <a:pt x="5005" y="306"/>
                    <a:pt x="5005" y="684"/>
                  </a:cubicBezTo>
                  <a:lnTo>
                    <a:pt x="5005" y="9641"/>
                  </a:lnTo>
                  <a:lnTo>
                    <a:pt x="887" y="4890"/>
                  </a:lnTo>
                  <a:cubicBezTo>
                    <a:pt x="792" y="4786"/>
                    <a:pt x="663" y="4734"/>
                    <a:pt x="534" y="4734"/>
                  </a:cubicBezTo>
                  <a:cubicBezTo>
                    <a:pt x="422" y="4734"/>
                    <a:pt x="311" y="4773"/>
                    <a:pt x="221" y="4851"/>
                  </a:cubicBezTo>
                  <a:cubicBezTo>
                    <a:pt x="25" y="5020"/>
                    <a:pt x="0" y="5314"/>
                    <a:pt x="164" y="5516"/>
                  </a:cubicBezTo>
                  <a:lnTo>
                    <a:pt x="5005" y="11096"/>
                  </a:lnTo>
                  <a:lnTo>
                    <a:pt x="5005" y="21399"/>
                  </a:lnTo>
                  <a:lnTo>
                    <a:pt x="1156" y="16781"/>
                  </a:lnTo>
                  <a:cubicBezTo>
                    <a:pt x="1058" y="16653"/>
                    <a:pt x="909" y="16585"/>
                    <a:pt x="759" y="16585"/>
                  </a:cubicBezTo>
                  <a:cubicBezTo>
                    <a:pt x="647" y="16585"/>
                    <a:pt x="535" y="16622"/>
                    <a:pt x="442" y="16700"/>
                  </a:cubicBezTo>
                  <a:cubicBezTo>
                    <a:pt x="224" y="16881"/>
                    <a:pt x="203" y="17205"/>
                    <a:pt x="391" y="17416"/>
                  </a:cubicBezTo>
                  <a:lnTo>
                    <a:pt x="5005" y="22953"/>
                  </a:lnTo>
                  <a:lnTo>
                    <a:pt x="5005" y="50969"/>
                  </a:lnTo>
                  <a:cubicBezTo>
                    <a:pt x="5005" y="51347"/>
                    <a:pt x="5311" y="51652"/>
                    <a:pt x="5689" y="51652"/>
                  </a:cubicBezTo>
                  <a:cubicBezTo>
                    <a:pt x="6064" y="51652"/>
                    <a:pt x="6369" y="51347"/>
                    <a:pt x="6369" y="50969"/>
                  </a:cubicBezTo>
                  <a:lnTo>
                    <a:pt x="6369" y="21689"/>
                  </a:lnTo>
                  <a:lnTo>
                    <a:pt x="10730" y="16660"/>
                  </a:lnTo>
                  <a:cubicBezTo>
                    <a:pt x="10905" y="16461"/>
                    <a:pt x="10881" y="16158"/>
                    <a:pt x="10682" y="15986"/>
                  </a:cubicBezTo>
                  <a:cubicBezTo>
                    <a:pt x="10593" y="15908"/>
                    <a:pt x="10482" y="15869"/>
                    <a:pt x="10371" y="15869"/>
                  </a:cubicBezTo>
                  <a:cubicBezTo>
                    <a:pt x="10238" y="15869"/>
                    <a:pt x="10105" y="15925"/>
                    <a:pt x="10010" y="16034"/>
                  </a:cubicBezTo>
                  <a:lnTo>
                    <a:pt x="6372" y="20232"/>
                  </a:lnTo>
                  <a:lnTo>
                    <a:pt x="6372" y="11162"/>
                  </a:lnTo>
                  <a:lnTo>
                    <a:pt x="10733" y="6136"/>
                  </a:lnTo>
                  <a:cubicBezTo>
                    <a:pt x="10905" y="5937"/>
                    <a:pt x="10884" y="5634"/>
                    <a:pt x="10685" y="5462"/>
                  </a:cubicBezTo>
                  <a:cubicBezTo>
                    <a:pt x="10594" y="5384"/>
                    <a:pt x="10483" y="5345"/>
                    <a:pt x="10372" y="5345"/>
                  </a:cubicBezTo>
                  <a:cubicBezTo>
                    <a:pt x="10238" y="5345"/>
                    <a:pt x="10105" y="5401"/>
                    <a:pt x="10010" y="5510"/>
                  </a:cubicBezTo>
                  <a:lnTo>
                    <a:pt x="6372" y="9705"/>
                  </a:lnTo>
                  <a:lnTo>
                    <a:pt x="6372" y="684"/>
                  </a:lnTo>
                  <a:cubicBezTo>
                    <a:pt x="6372" y="306"/>
                    <a:pt x="6064" y="0"/>
                    <a:pt x="5689" y="0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710;p22">
            <a:extLst>
              <a:ext uri="{FF2B5EF4-FFF2-40B4-BE49-F238E27FC236}">
                <a16:creationId xmlns:a16="http://schemas.microsoft.com/office/drawing/2014/main" id="{F01C15E4-64D8-1094-E75B-D7DDFDE42477}"/>
              </a:ext>
            </a:extLst>
          </p:cNvPr>
          <p:cNvGrpSpPr/>
          <p:nvPr/>
        </p:nvGrpSpPr>
        <p:grpSpPr>
          <a:xfrm>
            <a:off x="1657495" y="4493494"/>
            <a:ext cx="396455" cy="681696"/>
            <a:chOff x="3399597" y="3607763"/>
            <a:chExt cx="1081101" cy="1858934"/>
          </a:xfrm>
        </p:grpSpPr>
        <p:sp>
          <p:nvSpPr>
            <p:cNvPr id="35" name="Google Shape;711;p22">
              <a:extLst>
                <a:ext uri="{FF2B5EF4-FFF2-40B4-BE49-F238E27FC236}">
                  <a16:creationId xmlns:a16="http://schemas.microsoft.com/office/drawing/2014/main" id="{9DDAAFD8-DA9C-0EEE-3A3E-6FAEF9FE0C1E}"/>
                </a:ext>
              </a:extLst>
            </p:cNvPr>
            <p:cNvSpPr/>
            <p:nvPr/>
          </p:nvSpPr>
          <p:spPr>
            <a:xfrm>
              <a:off x="3399597" y="3607763"/>
              <a:ext cx="1081101" cy="1399756"/>
            </a:xfrm>
            <a:custGeom>
              <a:avLst/>
              <a:gdLst/>
              <a:ahLst/>
              <a:cxnLst/>
              <a:rect l="l" t="t" r="r" b="b"/>
              <a:pathLst>
                <a:path w="50643" h="65570" extrusionOk="0">
                  <a:moveTo>
                    <a:pt x="25739" y="0"/>
                  </a:moveTo>
                  <a:cubicBezTo>
                    <a:pt x="25667" y="0"/>
                    <a:pt x="25596" y="1"/>
                    <a:pt x="25524" y="2"/>
                  </a:cubicBezTo>
                  <a:cubicBezTo>
                    <a:pt x="16739" y="108"/>
                    <a:pt x="9629" y="6736"/>
                    <a:pt x="9590" y="14932"/>
                  </a:cubicBezTo>
                  <a:cubicBezTo>
                    <a:pt x="9587" y="15255"/>
                    <a:pt x="9596" y="15576"/>
                    <a:pt x="9617" y="15893"/>
                  </a:cubicBezTo>
                  <a:cubicBezTo>
                    <a:pt x="9901" y="20378"/>
                    <a:pt x="8519" y="24796"/>
                    <a:pt x="5613" y="28386"/>
                  </a:cubicBezTo>
                  <a:cubicBezTo>
                    <a:pt x="1930" y="32928"/>
                    <a:pt x="0" y="38765"/>
                    <a:pt x="759" y="45037"/>
                  </a:cubicBezTo>
                  <a:cubicBezTo>
                    <a:pt x="2044" y="55682"/>
                    <a:pt x="11153" y="64170"/>
                    <a:pt x="22612" y="65407"/>
                  </a:cubicBezTo>
                  <a:cubicBezTo>
                    <a:pt x="23621" y="65516"/>
                    <a:pt x="24620" y="65569"/>
                    <a:pt x="25606" y="65569"/>
                  </a:cubicBezTo>
                  <a:cubicBezTo>
                    <a:pt x="39363" y="65569"/>
                    <a:pt x="50550" y="55243"/>
                    <a:pt x="50615" y="42451"/>
                  </a:cubicBezTo>
                  <a:cubicBezTo>
                    <a:pt x="50642" y="36969"/>
                    <a:pt x="48622" y="31921"/>
                    <a:pt x="45220" y="27935"/>
                  </a:cubicBezTo>
                  <a:cubicBezTo>
                    <a:pt x="42550" y="24799"/>
                    <a:pt x="41240" y="20838"/>
                    <a:pt x="41772" y="16870"/>
                  </a:cubicBezTo>
                  <a:cubicBezTo>
                    <a:pt x="41872" y="16132"/>
                    <a:pt x="41912" y="15388"/>
                    <a:pt x="41893" y="14644"/>
                  </a:cubicBezTo>
                  <a:cubicBezTo>
                    <a:pt x="41689" y="6537"/>
                    <a:pt x="34447" y="0"/>
                    <a:pt x="25739" y="0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12;p22">
              <a:extLst>
                <a:ext uri="{FF2B5EF4-FFF2-40B4-BE49-F238E27FC236}">
                  <a16:creationId xmlns:a16="http://schemas.microsoft.com/office/drawing/2014/main" id="{C4FB489D-F1AE-969C-5AA0-6ED1FECBC433}"/>
                </a:ext>
              </a:extLst>
            </p:cNvPr>
            <p:cNvSpPr/>
            <p:nvPr/>
          </p:nvSpPr>
          <p:spPr>
            <a:xfrm>
              <a:off x="3727738" y="4146141"/>
              <a:ext cx="433141" cy="1320556"/>
            </a:xfrm>
            <a:custGeom>
              <a:avLst/>
              <a:gdLst/>
              <a:ahLst/>
              <a:cxnLst/>
              <a:rect l="l" t="t" r="r" b="b"/>
              <a:pathLst>
                <a:path w="20290" h="61860" extrusionOk="0">
                  <a:moveTo>
                    <a:pt x="10419" y="1"/>
                  </a:moveTo>
                  <a:cubicBezTo>
                    <a:pt x="9684" y="1"/>
                    <a:pt x="9082" y="595"/>
                    <a:pt x="9079" y="1334"/>
                  </a:cubicBezTo>
                  <a:lnTo>
                    <a:pt x="8973" y="23985"/>
                  </a:lnTo>
                  <a:lnTo>
                    <a:pt x="2520" y="16237"/>
                  </a:lnTo>
                  <a:cubicBezTo>
                    <a:pt x="2255" y="15928"/>
                    <a:pt x="1879" y="15770"/>
                    <a:pt x="1502" y="15770"/>
                  </a:cubicBezTo>
                  <a:cubicBezTo>
                    <a:pt x="1199" y="15770"/>
                    <a:pt x="895" y="15872"/>
                    <a:pt x="645" y="16080"/>
                  </a:cubicBezTo>
                  <a:cubicBezTo>
                    <a:pt x="82" y="16549"/>
                    <a:pt x="1" y="17380"/>
                    <a:pt x="460" y="17952"/>
                  </a:cubicBezTo>
                  <a:lnTo>
                    <a:pt x="8952" y="28149"/>
                  </a:lnTo>
                  <a:lnTo>
                    <a:pt x="8801" y="60513"/>
                  </a:lnTo>
                  <a:cubicBezTo>
                    <a:pt x="8798" y="61254"/>
                    <a:pt x="9397" y="61856"/>
                    <a:pt x="10135" y="61859"/>
                  </a:cubicBezTo>
                  <a:cubicBezTo>
                    <a:pt x="10138" y="61859"/>
                    <a:pt x="10142" y="61859"/>
                    <a:pt x="10146" y="61859"/>
                  </a:cubicBezTo>
                  <a:cubicBezTo>
                    <a:pt x="10882" y="61859"/>
                    <a:pt x="11477" y="61263"/>
                    <a:pt x="11480" y="60529"/>
                  </a:cubicBezTo>
                  <a:lnTo>
                    <a:pt x="11683" y="17846"/>
                  </a:lnTo>
                  <a:cubicBezTo>
                    <a:pt x="11864" y="17752"/>
                    <a:pt x="12025" y="17616"/>
                    <a:pt x="12146" y="17453"/>
                  </a:cubicBezTo>
                  <a:lnTo>
                    <a:pt x="19854" y="6959"/>
                  </a:lnTo>
                  <a:cubicBezTo>
                    <a:pt x="20290" y="6364"/>
                    <a:pt x="20163" y="5526"/>
                    <a:pt x="19567" y="5087"/>
                  </a:cubicBezTo>
                  <a:cubicBezTo>
                    <a:pt x="19328" y="4912"/>
                    <a:pt x="19050" y="4827"/>
                    <a:pt x="18774" y="4827"/>
                  </a:cubicBezTo>
                  <a:cubicBezTo>
                    <a:pt x="18362" y="4827"/>
                    <a:pt x="17956" y="5016"/>
                    <a:pt x="17695" y="5375"/>
                  </a:cubicBezTo>
                  <a:lnTo>
                    <a:pt x="11701" y="13531"/>
                  </a:lnTo>
                  <a:lnTo>
                    <a:pt x="11759" y="1347"/>
                  </a:lnTo>
                  <a:cubicBezTo>
                    <a:pt x="11762" y="609"/>
                    <a:pt x="11166" y="4"/>
                    <a:pt x="10425" y="1"/>
                  </a:cubicBezTo>
                  <a:cubicBezTo>
                    <a:pt x="10423" y="1"/>
                    <a:pt x="10421" y="1"/>
                    <a:pt x="10419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721;p22">
            <a:extLst>
              <a:ext uri="{FF2B5EF4-FFF2-40B4-BE49-F238E27FC236}">
                <a16:creationId xmlns:a16="http://schemas.microsoft.com/office/drawing/2014/main" id="{6D00A70F-BA24-E5AB-59DB-B7CF23DB26EE}"/>
              </a:ext>
            </a:extLst>
          </p:cNvPr>
          <p:cNvGrpSpPr/>
          <p:nvPr/>
        </p:nvGrpSpPr>
        <p:grpSpPr>
          <a:xfrm>
            <a:off x="6602226" y="4493712"/>
            <a:ext cx="514531" cy="664501"/>
            <a:chOff x="5605876" y="3606838"/>
            <a:chExt cx="1403087" cy="1812044"/>
          </a:xfrm>
        </p:grpSpPr>
        <p:sp>
          <p:nvSpPr>
            <p:cNvPr id="38" name="Google Shape;722;p22">
              <a:extLst>
                <a:ext uri="{FF2B5EF4-FFF2-40B4-BE49-F238E27FC236}">
                  <a16:creationId xmlns:a16="http://schemas.microsoft.com/office/drawing/2014/main" id="{1C4B2AF5-A07E-EE05-66BA-275CF5ABD8EF}"/>
                </a:ext>
              </a:extLst>
            </p:cNvPr>
            <p:cNvSpPr/>
            <p:nvPr/>
          </p:nvSpPr>
          <p:spPr>
            <a:xfrm>
              <a:off x="5605876" y="3606838"/>
              <a:ext cx="1403087" cy="1442450"/>
            </a:xfrm>
            <a:custGeom>
              <a:avLst/>
              <a:gdLst/>
              <a:ahLst/>
              <a:cxnLst/>
              <a:rect l="l" t="t" r="r" b="b"/>
              <a:pathLst>
                <a:path w="59277" h="60940" extrusionOk="0">
                  <a:moveTo>
                    <a:pt x="29640" y="1"/>
                  </a:moveTo>
                  <a:cubicBezTo>
                    <a:pt x="29123" y="1"/>
                    <a:pt x="28607" y="58"/>
                    <a:pt x="28101" y="173"/>
                  </a:cubicBezTo>
                  <a:cubicBezTo>
                    <a:pt x="23244" y="1174"/>
                    <a:pt x="21952" y="8220"/>
                    <a:pt x="21608" y="11889"/>
                  </a:cubicBezTo>
                  <a:cubicBezTo>
                    <a:pt x="21535" y="12662"/>
                    <a:pt x="20893" y="13258"/>
                    <a:pt x="20125" y="13258"/>
                  </a:cubicBezTo>
                  <a:cubicBezTo>
                    <a:pt x="20097" y="13258"/>
                    <a:pt x="20069" y="13257"/>
                    <a:pt x="20041" y="13256"/>
                  </a:cubicBezTo>
                  <a:cubicBezTo>
                    <a:pt x="19950" y="13250"/>
                    <a:pt x="19855" y="13248"/>
                    <a:pt x="19758" y="13248"/>
                  </a:cubicBezTo>
                  <a:cubicBezTo>
                    <a:pt x="17978" y="13248"/>
                    <a:pt x="15247" y="14083"/>
                    <a:pt x="13675" y="15654"/>
                  </a:cubicBezTo>
                  <a:cubicBezTo>
                    <a:pt x="11377" y="17952"/>
                    <a:pt x="11613" y="24475"/>
                    <a:pt x="11900" y="27762"/>
                  </a:cubicBezTo>
                  <a:cubicBezTo>
                    <a:pt x="11978" y="28661"/>
                    <a:pt x="11253" y="29389"/>
                    <a:pt x="10353" y="29389"/>
                  </a:cubicBezTo>
                  <a:cubicBezTo>
                    <a:pt x="10348" y="29389"/>
                    <a:pt x="10342" y="29389"/>
                    <a:pt x="10337" y="29389"/>
                  </a:cubicBezTo>
                  <a:cubicBezTo>
                    <a:pt x="10321" y="29389"/>
                    <a:pt x="10305" y="29389"/>
                    <a:pt x="10290" y="29389"/>
                  </a:cubicBezTo>
                  <a:cubicBezTo>
                    <a:pt x="7014" y="29389"/>
                    <a:pt x="5867" y="32831"/>
                    <a:pt x="5867" y="32831"/>
                  </a:cubicBezTo>
                  <a:cubicBezTo>
                    <a:pt x="0" y="46025"/>
                    <a:pt x="25796" y="59222"/>
                    <a:pt x="28975" y="60786"/>
                  </a:cubicBezTo>
                  <a:cubicBezTo>
                    <a:pt x="29180" y="60888"/>
                    <a:pt x="29407" y="60940"/>
                    <a:pt x="29640" y="60940"/>
                  </a:cubicBezTo>
                  <a:cubicBezTo>
                    <a:pt x="29870" y="60940"/>
                    <a:pt x="30099" y="60888"/>
                    <a:pt x="30305" y="60786"/>
                  </a:cubicBezTo>
                  <a:cubicBezTo>
                    <a:pt x="33480" y="59222"/>
                    <a:pt x="59276" y="46025"/>
                    <a:pt x="53412" y="32831"/>
                  </a:cubicBezTo>
                  <a:cubicBezTo>
                    <a:pt x="53412" y="32831"/>
                    <a:pt x="52264" y="29389"/>
                    <a:pt x="48986" y="29389"/>
                  </a:cubicBezTo>
                  <a:cubicBezTo>
                    <a:pt x="48972" y="29389"/>
                    <a:pt x="48957" y="29389"/>
                    <a:pt x="48943" y="29389"/>
                  </a:cubicBezTo>
                  <a:cubicBezTo>
                    <a:pt x="48937" y="29389"/>
                    <a:pt x="48932" y="29389"/>
                    <a:pt x="48926" y="29389"/>
                  </a:cubicBezTo>
                  <a:cubicBezTo>
                    <a:pt x="48027" y="29389"/>
                    <a:pt x="47301" y="28661"/>
                    <a:pt x="47379" y="27762"/>
                  </a:cubicBezTo>
                  <a:cubicBezTo>
                    <a:pt x="47664" y="24475"/>
                    <a:pt x="47903" y="17952"/>
                    <a:pt x="45604" y="15654"/>
                  </a:cubicBezTo>
                  <a:cubicBezTo>
                    <a:pt x="44033" y="14083"/>
                    <a:pt x="41301" y="13248"/>
                    <a:pt x="39519" y="13248"/>
                  </a:cubicBezTo>
                  <a:cubicBezTo>
                    <a:pt x="39422" y="13248"/>
                    <a:pt x="39327" y="13250"/>
                    <a:pt x="39235" y="13256"/>
                  </a:cubicBezTo>
                  <a:cubicBezTo>
                    <a:pt x="39207" y="13257"/>
                    <a:pt x="39179" y="13258"/>
                    <a:pt x="39152" y="13258"/>
                  </a:cubicBezTo>
                  <a:cubicBezTo>
                    <a:pt x="38387" y="13258"/>
                    <a:pt x="37745" y="12662"/>
                    <a:pt x="37672" y="11889"/>
                  </a:cubicBezTo>
                  <a:cubicBezTo>
                    <a:pt x="37327" y="8223"/>
                    <a:pt x="36036" y="1174"/>
                    <a:pt x="31179" y="173"/>
                  </a:cubicBezTo>
                  <a:cubicBezTo>
                    <a:pt x="30673" y="58"/>
                    <a:pt x="30156" y="1"/>
                    <a:pt x="29640" y="1"/>
                  </a:cubicBezTo>
                  <a:close/>
                </a:path>
              </a:pathLst>
            </a:custGeom>
            <a:solidFill>
              <a:srgbClr val="FFC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23;p22">
              <a:extLst>
                <a:ext uri="{FF2B5EF4-FFF2-40B4-BE49-F238E27FC236}">
                  <a16:creationId xmlns:a16="http://schemas.microsoft.com/office/drawing/2014/main" id="{578658A6-2949-375A-0667-0D700BB12F99}"/>
                </a:ext>
              </a:extLst>
            </p:cNvPr>
            <p:cNvSpPr/>
            <p:nvPr/>
          </p:nvSpPr>
          <p:spPr>
            <a:xfrm>
              <a:off x="6112475" y="4051230"/>
              <a:ext cx="410248" cy="1367653"/>
            </a:xfrm>
            <a:custGeom>
              <a:avLst/>
              <a:gdLst/>
              <a:ahLst/>
              <a:cxnLst/>
              <a:rect l="l" t="t" r="r" b="b"/>
              <a:pathLst>
                <a:path w="17332" h="57780" extrusionOk="0">
                  <a:moveTo>
                    <a:pt x="8670" y="1"/>
                  </a:moveTo>
                  <a:cubicBezTo>
                    <a:pt x="8241" y="1"/>
                    <a:pt x="7896" y="351"/>
                    <a:pt x="7908" y="781"/>
                  </a:cubicBezTo>
                  <a:lnTo>
                    <a:pt x="7908" y="23658"/>
                  </a:lnTo>
                  <a:lnTo>
                    <a:pt x="1449" y="15907"/>
                  </a:lnTo>
                  <a:cubicBezTo>
                    <a:pt x="1297" y="15722"/>
                    <a:pt x="1077" y="15626"/>
                    <a:pt x="855" y="15626"/>
                  </a:cubicBezTo>
                  <a:cubicBezTo>
                    <a:pt x="682" y="15626"/>
                    <a:pt x="509" y="15684"/>
                    <a:pt x="366" y="15802"/>
                  </a:cubicBezTo>
                  <a:cubicBezTo>
                    <a:pt x="39" y="16074"/>
                    <a:pt x="0" y="16561"/>
                    <a:pt x="275" y="16884"/>
                  </a:cubicBezTo>
                  <a:lnTo>
                    <a:pt x="7908" y="26041"/>
                  </a:lnTo>
                  <a:lnTo>
                    <a:pt x="7908" y="56999"/>
                  </a:lnTo>
                  <a:cubicBezTo>
                    <a:pt x="7896" y="57426"/>
                    <a:pt x="8241" y="57779"/>
                    <a:pt x="8670" y="57779"/>
                  </a:cubicBezTo>
                  <a:cubicBezTo>
                    <a:pt x="9097" y="57779"/>
                    <a:pt x="9441" y="57426"/>
                    <a:pt x="9432" y="56999"/>
                  </a:cubicBezTo>
                  <a:lnTo>
                    <a:pt x="9432" y="19440"/>
                  </a:lnTo>
                  <a:lnTo>
                    <a:pt x="17053" y="10651"/>
                  </a:lnTo>
                  <a:cubicBezTo>
                    <a:pt x="17331" y="10334"/>
                    <a:pt x="17295" y="9853"/>
                    <a:pt x="16978" y="9575"/>
                  </a:cubicBezTo>
                  <a:cubicBezTo>
                    <a:pt x="16833" y="9450"/>
                    <a:pt x="16655" y="9389"/>
                    <a:pt x="16477" y="9389"/>
                  </a:cubicBezTo>
                  <a:cubicBezTo>
                    <a:pt x="16264" y="9389"/>
                    <a:pt x="16051" y="9477"/>
                    <a:pt x="15901" y="9651"/>
                  </a:cubicBezTo>
                  <a:lnTo>
                    <a:pt x="9432" y="17111"/>
                  </a:lnTo>
                  <a:lnTo>
                    <a:pt x="9432" y="781"/>
                  </a:lnTo>
                  <a:cubicBezTo>
                    <a:pt x="9441" y="351"/>
                    <a:pt x="9097" y="1"/>
                    <a:pt x="8670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728;p22">
            <a:extLst>
              <a:ext uri="{FF2B5EF4-FFF2-40B4-BE49-F238E27FC236}">
                <a16:creationId xmlns:a16="http://schemas.microsoft.com/office/drawing/2014/main" id="{2339C65B-B56A-DD41-46E3-63B8BCD0CDB5}"/>
              </a:ext>
            </a:extLst>
          </p:cNvPr>
          <p:cNvGrpSpPr/>
          <p:nvPr/>
        </p:nvGrpSpPr>
        <p:grpSpPr>
          <a:xfrm>
            <a:off x="167392" y="4281218"/>
            <a:ext cx="679100" cy="901222"/>
            <a:chOff x="1231043" y="3326737"/>
            <a:chExt cx="1851853" cy="2457564"/>
          </a:xfrm>
        </p:grpSpPr>
        <p:sp>
          <p:nvSpPr>
            <p:cNvPr id="41" name="Google Shape;729;p22">
              <a:extLst>
                <a:ext uri="{FF2B5EF4-FFF2-40B4-BE49-F238E27FC236}">
                  <a16:creationId xmlns:a16="http://schemas.microsoft.com/office/drawing/2014/main" id="{C1F1E21C-ED98-1756-DE16-0502E95908DA}"/>
                </a:ext>
              </a:extLst>
            </p:cNvPr>
            <p:cNvSpPr/>
            <p:nvPr/>
          </p:nvSpPr>
          <p:spPr>
            <a:xfrm>
              <a:off x="1231043" y="3326737"/>
              <a:ext cx="1851853" cy="1904112"/>
            </a:xfrm>
            <a:custGeom>
              <a:avLst/>
              <a:gdLst/>
              <a:ahLst/>
              <a:cxnLst/>
              <a:rect l="l" t="t" r="r" b="b"/>
              <a:pathLst>
                <a:path w="86748" h="89196" extrusionOk="0">
                  <a:moveTo>
                    <a:pt x="43054" y="1"/>
                  </a:moveTo>
                  <a:cubicBezTo>
                    <a:pt x="42402" y="1"/>
                    <a:pt x="41751" y="88"/>
                    <a:pt x="41123" y="262"/>
                  </a:cubicBezTo>
                  <a:cubicBezTo>
                    <a:pt x="34016" y="1728"/>
                    <a:pt x="32123" y="12041"/>
                    <a:pt x="31621" y="17405"/>
                  </a:cubicBezTo>
                  <a:cubicBezTo>
                    <a:pt x="31513" y="18538"/>
                    <a:pt x="30574" y="19411"/>
                    <a:pt x="29452" y="19411"/>
                  </a:cubicBezTo>
                  <a:cubicBezTo>
                    <a:pt x="29411" y="19411"/>
                    <a:pt x="29370" y="19410"/>
                    <a:pt x="29329" y="19407"/>
                  </a:cubicBezTo>
                  <a:cubicBezTo>
                    <a:pt x="29192" y="19400"/>
                    <a:pt x="29051" y="19396"/>
                    <a:pt x="28905" y="19396"/>
                  </a:cubicBezTo>
                  <a:cubicBezTo>
                    <a:pt x="26301" y="19396"/>
                    <a:pt x="22308" y="20621"/>
                    <a:pt x="20011" y="22918"/>
                  </a:cubicBezTo>
                  <a:cubicBezTo>
                    <a:pt x="16648" y="26278"/>
                    <a:pt x="16996" y="35825"/>
                    <a:pt x="17414" y="40637"/>
                  </a:cubicBezTo>
                  <a:cubicBezTo>
                    <a:pt x="17531" y="41954"/>
                    <a:pt x="16467" y="43020"/>
                    <a:pt x="15150" y="43020"/>
                  </a:cubicBezTo>
                  <a:cubicBezTo>
                    <a:pt x="15142" y="43020"/>
                    <a:pt x="15135" y="43020"/>
                    <a:pt x="15127" y="43020"/>
                  </a:cubicBezTo>
                  <a:cubicBezTo>
                    <a:pt x="15104" y="43020"/>
                    <a:pt x="15081" y="43019"/>
                    <a:pt x="15059" y="43019"/>
                  </a:cubicBezTo>
                  <a:cubicBezTo>
                    <a:pt x="10264" y="43019"/>
                    <a:pt x="8583" y="48058"/>
                    <a:pt x="8583" y="48058"/>
                  </a:cubicBezTo>
                  <a:cubicBezTo>
                    <a:pt x="1" y="67367"/>
                    <a:pt x="37751" y="86679"/>
                    <a:pt x="42399" y="88968"/>
                  </a:cubicBezTo>
                  <a:cubicBezTo>
                    <a:pt x="42704" y="89116"/>
                    <a:pt x="43037" y="89195"/>
                    <a:pt x="43376" y="89195"/>
                  </a:cubicBezTo>
                  <a:cubicBezTo>
                    <a:pt x="43714" y="89195"/>
                    <a:pt x="44047" y="89116"/>
                    <a:pt x="44349" y="88968"/>
                  </a:cubicBezTo>
                  <a:cubicBezTo>
                    <a:pt x="48998" y="86679"/>
                    <a:pt x="86748" y="67367"/>
                    <a:pt x="78165" y="48058"/>
                  </a:cubicBezTo>
                  <a:cubicBezTo>
                    <a:pt x="78165" y="48058"/>
                    <a:pt x="76488" y="43019"/>
                    <a:pt x="71693" y="43019"/>
                  </a:cubicBezTo>
                  <a:cubicBezTo>
                    <a:pt x="71670" y="43019"/>
                    <a:pt x="71647" y="43020"/>
                    <a:pt x="71624" y="43020"/>
                  </a:cubicBezTo>
                  <a:cubicBezTo>
                    <a:pt x="71617" y="43020"/>
                    <a:pt x="71609" y="43020"/>
                    <a:pt x="71602" y="43020"/>
                  </a:cubicBezTo>
                  <a:cubicBezTo>
                    <a:pt x="70282" y="43020"/>
                    <a:pt x="69224" y="41954"/>
                    <a:pt x="69335" y="40637"/>
                  </a:cubicBezTo>
                  <a:cubicBezTo>
                    <a:pt x="69755" y="35825"/>
                    <a:pt x="70103" y="26278"/>
                    <a:pt x="66740" y="22918"/>
                  </a:cubicBezTo>
                  <a:cubicBezTo>
                    <a:pt x="64443" y="20621"/>
                    <a:pt x="60448" y="19396"/>
                    <a:pt x="57843" y="19396"/>
                  </a:cubicBezTo>
                  <a:cubicBezTo>
                    <a:pt x="57697" y="19396"/>
                    <a:pt x="57556" y="19400"/>
                    <a:pt x="57420" y="19407"/>
                  </a:cubicBezTo>
                  <a:cubicBezTo>
                    <a:pt x="57379" y="19410"/>
                    <a:pt x="57338" y="19411"/>
                    <a:pt x="57297" y="19411"/>
                  </a:cubicBezTo>
                  <a:cubicBezTo>
                    <a:pt x="56174" y="19411"/>
                    <a:pt x="55236" y="18535"/>
                    <a:pt x="55130" y="17405"/>
                  </a:cubicBezTo>
                  <a:cubicBezTo>
                    <a:pt x="54625" y="12041"/>
                    <a:pt x="52735" y="1728"/>
                    <a:pt x="45629" y="262"/>
                  </a:cubicBezTo>
                  <a:cubicBezTo>
                    <a:pt x="44997" y="88"/>
                    <a:pt x="44348" y="1"/>
                    <a:pt x="43697" y="1"/>
                  </a:cubicBezTo>
                  <a:cubicBezTo>
                    <a:pt x="43590" y="1"/>
                    <a:pt x="43483" y="3"/>
                    <a:pt x="43376" y="8"/>
                  </a:cubicBezTo>
                  <a:cubicBezTo>
                    <a:pt x="43269" y="3"/>
                    <a:pt x="43162" y="1"/>
                    <a:pt x="43054" y="1"/>
                  </a:cubicBezTo>
                  <a:close/>
                </a:path>
              </a:pathLst>
            </a:custGeom>
            <a:solidFill>
              <a:srgbClr val="FFC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30;p22">
              <a:extLst>
                <a:ext uri="{FF2B5EF4-FFF2-40B4-BE49-F238E27FC236}">
                  <a16:creationId xmlns:a16="http://schemas.microsoft.com/office/drawing/2014/main" id="{02AA1804-03FA-2FA1-8DDB-1B63BDF8383A}"/>
                </a:ext>
              </a:extLst>
            </p:cNvPr>
            <p:cNvSpPr/>
            <p:nvPr/>
          </p:nvSpPr>
          <p:spPr>
            <a:xfrm>
              <a:off x="1899813" y="3980288"/>
              <a:ext cx="541266" cy="1804013"/>
            </a:xfrm>
            <a:custGeom>
              <a:avLst/>
              <a:gdLst/>
              <a:ahLst/>
              <a:cxnLst/>
              <a:rect l="l" t="t" r="r" b="b"/>
              <a:pathLst>
                <a:path w="25355" h="84507" extrusionOk="0">
                  <a:moveTo>
                    <a:pt x="12681" y="1"/>
                  </a:moveTo>
                  <a:cubicBezTo>
                    <a:pt x="12064" y="1"/>
                    <a:pt x="11565" y="500"/>
                    <a:pt x="11565" y="1117"/>
                  </a:cubicBezTo>
                  <a:lnTo>
                    <a:pt x="11565" y="34600"/>
                  </a:lnTo>
                  <a:lnTo>
                    <a:pt x="2111" y="23256"/>
                  </a:lnTo>
                  <a:cubicBezTo>
                    <a:pt x="1890" y="22990"/>
                    <a:pt x="1571" y="22854"/>
                    <a:pt x="1251" y="22854"/>
                  </a:cubicBezTo>
                  <a:cubicBezTo>
                    <a:pt x="999" y="22854"/>
                    <a:pt x="746" y="22938"/>
                    <a:pt x="539" y="23111"/>
                  </a:cubicBezTo>
                  <a:cubicBezTo>
                    <a:pt x="64" y="23507"/>
                    <a:pt x="1" y="24212"/>
                    <a:pt x="397" y="24687"/>
                  </a:cubicBezTo>
                  <a:lnTo>
                    <a:pt x="11565" y="38087"/>
                  </a:lnTo>
                  <a:lnTo>
                    <a:pt x="11565" y="83391"/>
                  </a:lnTo>
                  <a:cubicBezTo>
                    <a:pt x="11565" y="84008"/>
                    <a:pt x="12064" y="84507"/>
                    <a:pt x="12681" y="84507"/>
                  </a:cubicBezTo>
                  <a:cubicBezTo>
                    <a:pt x="13295" y="84507"/>
                    <a:pt x="13797" y="84008"/>
                    <a:pt x="13797" y="83391"/>
                  </a:cubicBezTo>
                  <a:lnTo>
                    <a:pt x="13797" y="28419"/>
                  </a:lnTo>
                  <a:lnTo>
                    <a:pt x="24950" y="15560"/>
                  </a:lnTo>
                  <a:cubicBezTo>
                    <a:pt x="25355" y="15094"/>
                    <a:pt x="25303" y="14390"/>
                    <a:pt x="24838" y="13984"/>
                  </a:cubicBezTo>
                  <a:cubicBezTo>
                    <a:pt x="24627" y="13801"/>
                    <a:pt x="24367" y="13711"/>
                    <a:pt x="24109" y="13711"/>
                  </a:cubicBezTo>
                  <a:cubicBezTo>
                    <a:pt x="23796" y="13711"/>
                    <a:pt x="23485" y="13843"/>
                    <a:pt x="23265" y="14099"/>
                  </a:cubicBezTo>
                  <a:lnTo>
                    <a:pt x="13797" y="25013"/>
                  </a:lnTo>
                  <a:lnTo>
                    <a:pt x="13797" y="1117"/>
                  </a:lnTo>
                  <a:cubicBezTo>
                    <a:pt x="13797" y="500"/>
                    <a:pt x="13298" y="1"/>
                    <a:pt x="12681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211;p32">
            <a:extLst>
              <a:ext uri="{FF2B5EF4-FFF2-40B4-BE49-F238E27FC236}">
                <a16:creationId xmlns:a16="http://schemas.microsoft.com/office/drawing/2014/main" id="{2FB0C254-A84C-340B-D769-E133540BF346}"/>
              </a:ext>
            </a:extLst>
          </p:cNvPr>
          <p:cNvSpPr/>
          <p:nvPr/>
        </p:nvSpPr>
        <p:spPr>
          <a:xfrm>
            <a:off x="3265920" y="2903157"/>
            <a:ext cx="2222939" cy="730670"/>
          </a:xfrm>
          <a:custGeom>
            <a:avLst/>
            <a:gdLst/>
            <a:ahLst/>
            <a:cxnLst/>
            <a:rect l="l" t="t" r="r" b="b"/>
            <a:pathLst>
              <a:path w="138350" h="45475" extrusionOk="0">
                <a:moveTo>
                  <a:pt x="34" y="0"/>
                </a:moveTo>
                <a:cubicBezTo>
                  <a:pt x="18" y="409"/>
                  <a:pt x="0" y="820"/>
                  <a:pt x="0" y="1234"/>
                </a:cubicBezTo>
                <a:cubicBezTo>
                  <a:pt x="0" y="19234"/>
                  <a:pt x="14647" y="33880"/>
                  <a:pt x="32646" y="33880"/>
                </a:cubicBezTo>
                <a:lnTo>
                  <a:pt x="107025" y="33880"/>
                </a:lnTo>
                <a:cubicBezTo>
                  <a:pt x="113574" y="33880"/>
                  <a:pt x="118943" y="39020"/>
                  <a:pt x="119313" y="45475"/>
                </a:cubicBezTo>
                <a:lnTo>
                  <a:pt x="138349" y="45475"/>
                </a:lnTo>
                <a:cubicBezTo>
                  <a:pt x="137966" y="28524"/>
                  <a:pt x="124068" y="14850"/>
                  <a:pt x="107025" y="14850"/>
                </a:cubicBezTo>
                <a:lnTo>
                  <a:pt x="32649" y="14850"/>
                </a:lnTo>
                <a:cubicBezTo>
                  <a:pt x="25140" y="14850"/>
                  <a:pt x="19031" y="8743"/>
                  <a:pt x="19031" y="1234"/>
                </a:cubicBezTo>
                <a:cubicBezTo>
                  <a:pt x="19031" y="818"/>
                  <a:pt x="19054" y="406"/>
                  <a:pt x="19090" y="0"/>
                </a:cubicBezTo>
                <a:close/>
              </a:path>
            </a:pathLst>
          </a:custGeom>
          <a:solidFill>
            <a:srgbClr val="66AA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214;p32">
            <a:extLst>
              <a:ext uri="{FF2B5EF4-FFF2-40B4-BE49-F238E27FC236}">
                <a16:creationId xmlns:a16="http://schemas.microsoft.com/office/drawing/2014/main" id="{2DAE83DA-F569-1345-FFD2-FD42B30F1092}"/>
              </a:ext>
            </a:extLst>
          </p:cNvPr>
          <p:cNvSpPr/>
          <p:nvPr/>
        </p:nvSpPr>
        <p:spPr>
          <a:xfrm>
            <a:off x="3393576" y="1285786"/>
            <a:ext cx="1967739" cy="2735283"/>
          </a:xfrm>
          <a:custGeom>
            <a:avLst/>
            <a:gdLst/>
            <a:ahLst/>
            <a:cxnLst/>
            <a:rect l="l" t="t" r="r" b="b"/>
            <a:pathLst>
              <a:path w="122467" h="170237" extrusionOk="0">
                <a:moveTo>
                  <a:pt x="66624" y="0"/>
                </a:moveTo>
                <a:cubicBezTo>
                  <a:pt x="65763" y="0"/>
                  <a:pt x="65066" y="697"/>
                  <a:pt x="65066" y="1559"/>
                </a:cubicBezTo>
                <a:lnTo>
                  <a:pt x="65066" y="8483"/>
                </a:lnTo>
                <a:cubicBezTo>
                  <a:pt x="65064" y="9345"/>
                  <a:pt x="65763" y="10041"/>
                  <a:pt x="66622" y="10041"/>
                </a:cubicBezTo>
                <a:lnTo>
                  <a:pt x="66624" y="10041"/>
                </a:lnTo>
                <a:cubicBezTo>
                  <a:pt x="67486" y="10041"/>
                  <a:pt x="68183" y="9345"/>
                  <a:pt x="68183" y="8483"/>
                </a:cubicBezTo>
                <a:lnTo>
                  <a:pt x="68183" y="1559"/>
                </a:lnTo>
                <a:cubicBezTo>
                  <a:pt x="68183" y="697"/>
                  <a:pt x="67486" y="0"/>
                  <a:pt x="66624" y="0"/>
                </a:cubicBezTo>
                <a:close/>
                <a:moveTo>
                  <a:pt x="66624" y="13850"/>
                </a:moveTo>
                <a:cubicBezTo>
                  <a:pt x="65763" y="13850"/>
                  <a:pt x="65066" y="14549"/>
                  <a:pt x="65066" y="15410"/>
                </a:cubicBezTo>
                <a:lnTo>
                  <a:pt x="65066" y="22335"/>
                </a:lnTo>
                <a:cubicBezTo>
                  <a:pt x="65064" y="23196"/>
                  <a:pt x="65760" y="23896"/>
                  <a:pt x="66622" y="23896"/>
                </a:cubicBezTo>
                <a:lnTo>
                  <a:pt x="66624" y="23893"/>
                </a:lnTo>
                <a:cubicBezTo>
                  <a:pt x="67486" y="23893"/>
                  <a:pt x="68183" y="23196"/>
                  <a:pt x="68183" y="22335"/>
                </a:cubicBezTo>
                <a:lnTo>
                  <a:pt x="68183" y="15410"/>
                </a:lnTo>
                <a:cubicBezTo>
                  <a:pt x="68183" y="14549"/>
                  <a:pt x="67486" y="13850"/>
                  <a:pt x="66624" y="13850"/>
                </a:cubicBezTo>
                <a:close/>
                <a:moveTo>
                  <a:pt x="66624" y="27701"/>
                </a:moveTo>
                <a:cubicBezTo>
                  <a:pt x="65763" y="27701"/>
                  <a:pt x="65066" y="28401"/>
                  <a:pt x="65066" y="29262"/>
                </a:cubicBezTo>
                <a:lnTo>
                  <a:pt x="65066" y="34765"/>
                </a:lnTo>
                <a:cubicBezTo>
                  <a:pt x="65066" y="35305"/>
                  <a:pt x="65100" y="35845"/>
                  <a:pt x="65169" y="36382"/>
                </a:cubicBezTo>
                <a:cubicBezTo>
                  <a:pt x="65267" y="37159"/>
                  <a:pt x="65928" y="37743"/>
                  <a:pt x="66712" y="37743"/>
                </a:cubicBezTo>
                <a:lnTo>
                  <a:pt x="66712" y="37740"/>
                </a:lnTo>
                <a:cubicBezTo>
                  <a:pt x="67653" y="37740"/>
                  <a:pt x="68378" y="36917"/>
                  <a:pt x="68260" y="35984"/>
                </a:cubicBezTo>
                <a:cubicBezTo>
                  <a:pt x="68208" y="35580"/>
                  <a:pt x="68183" y="35171"/>
                  <a:pt x="68183" y="34762"/>
                </a:cubicBezTo>
                <a:lnTo>
                  <a:pt x="68183" y="29262"/>
                </a:lnTo>
                <a:cubicBezTo>
                  <a:pt x="68183" y="28401"/>
                  <a:pt x="67486" y="27701"/>
                  <a:pt x="66624" y="27701"/>
                </a:cubicBezTo>
                <a:close/>
                <a:moveTo>
                  <a:pt x="69637" y="40797"/>
                </a:moveTo>
                <a:cubicBezTo>
                  <a:pt x="69255" y="40797"/>
                  <a:pt x="68872" y="40937"/>
                  <a:pt x="68571" y="41219"/>
                </a:cubicBezTo>
                <a:cubicBezTo>
                  <a:pt x="67951" y="41803"/>
                  <a:pt x="67913" y="42777"/>
                  <a:pt x="68489" y="43407"/>
                </a:cubicBezTo>
                <a:cubicBezTo>
                  <a:pt x="70304" y="45344"/>
                  <a:pt x="72685" y="46660"/>
                  <a:pt x="75290" y="47164"/>
                </a:cubicBezTo>
                <a:cubicBezTo>
                  <a:pt x="75387" y="47182"/>
                  <a:pt x="75486" y="47192"/>
                  <a:pt x="75586" y="47192"/>
                </a:cubicBezTo>
                <a:lnTo>
                  <a:pt x="75586" y="47192"/>
                </a:lnTo>
                <a:cubicBezTo>
                  <a:pt x="76391" y="47190"/>
                  <a:pt x="77062" y="46580"/>
                  <a:pt x="77136" y="45781"/>
                </a:cubicBezTo>
                <a:cubicBezTo>
                  <a:pt x="77213" y="44981"/>
                  <a:pt x="76668" y="44256"/>
                  <a:pt x="75881" y="44104"/>
                </a:cubicBezTo>
                <a:cubicBezTo>
                  <a:pt x="74896" y="43914"/>
                  <a:pt x="73950" y="43569"/>
                  <a:pt x="73073" y="43081"/>
                </a:cubicBezTo>
                <a:cubicBezTo>
                  <a:pt x="72215" y="42600"/>
                  <a:pt x="71433" y="41991"/>
                  <a:pt x="70759" y="41273"/>
                </a:cubicBezTo>
                <a:cubicBezTo>
                  <a:pt x="70454" y="40957"/>
                  <a:pt x="70046" y="40797"/>
                  <a:pt x="69637" y="40797"/>
                </a:cubicBezTo>
                <a:close/>
                <a:moveTo>
                  <a:pt x="75586" y="47192"/>
                </a:moveTo>
                <a:cubicBezTo>
                  <a:pt x="75586" y="47192"/>
                  <a:pt x="75586" y="47192"/>
                  <a:pt x="75586" y="47192"/>
                </a:cubicBezTo>
                <a:lnTo>
                  <a:pt x="75588" y="47192"/>
                </a:lnTo>
                <a:cubicBezTo>
                  <a:pt x="75587" y="47192"/>
                  <a:pt x="75587" y="47192"/>
                  <a:pt x="75586" y="47192"/>
                </a:cubicBezTo>
                <a:close/>
                <a:moveTo>
                  <a:pt x="82500" y="44276"/>
                </a:moveTo>
                <a:cubicBezTo>
                  <a:pt x="81639" y="44276"/>
                  <a:pt x="80942" y="44973"/>
                  <a:pt x="80942" y="45835"/>
                </a:cubicBezTo>
                <a:cubicBezTo>
                  <a:pt x="80942" y="46696"/>
                  <a:pt x="81639" y="47393"/>
                  <a:pt x="82500" y="47393"/>
                </a:cubicBezTo>
                <a:lnTo>
                  <a:pt x="89425" y="47393"/>
                </a:lnTo>
                <a:cubicBezTo>
                  <a:pt x="90286" y="47393"/>
                  <a:pt x="90983" y="46696"/>
                  <a:pt x="90983" y="45835"/>
                </a:cubicBezTo>
                <a:cubicBezTo>
                  <a:pt x="90983" y="44973"/>
                  <a:pt x="90286" y="44276"/>
                  <a:pt x="89425" y="44276"/>
                </a:cubicBezTo>
                <a:close/>
                <a:moveTo>
                  <a:pt x="96352" y="44276"/>
                </a:moveTo>
                <a:cubicBezTo>
                  <a:pt x="95490" y="44276"/>
                  <a:pt x="94794" y="44973"/>
                  <a:pt x="94794" y="45835"/>
                </a:cubicBezTo>
                <a:cubicBezTo>
                  <a:pt x="94794" y="46696"/>
                  <a:pt x="95490" y="47393"/>
                  <a:pt x="96352" y="47393"/>
                </a:cubicBezTo>
                <a:lnTo>
                  <a:pt x="103276" y="47393"/>
                </a:lnTo>
                <a:cubicBezTo>
                  <a:pt x="104138" y="47393"/>
                  <a:pt x="104837" y="46696"/>
                  <a:pt x="104837" y="45835"/>
                </a:cubicBezTo>
                <a:cubicBezTo>
                  <a:pt x="104837" y="44973"/>
                  <a:pt x="104138" y="44276"/>
                  <a:pt x="103276" y="44276"/>
                </a:cubicBezTo>
                <a:close/>
                <a:moveTo>
                  <a:pt x="110004" y="45692"/>
                </a:moveTo>
                <a:cubicBezTo>
                  <a:pt x="109408" y="45692"/>
                  <a:pt x="108838" y="46036"/>
                  <a:pt x="108579" y="46616"/>
                </a:cubicBezTo>
                <a:cubicBezTo>
                  <a:pt x="108229" y="47403"/>
                  <a:pt x="108584" y="48324"/>
                  <a:pt x="109371" y="48673"/>
                </a:cubicBezTo>
                <a:cubicBezTo>
                  <a:pt x="111284" y="49530"/>
                  <a:pt x="112999" y="50777"/>
                  <a:pt x="114400" y="52338"/>
                </a:cubicBezTo>
                <a:cubicBezTo>
                  <a:pt x="114695" y="52666"/>
                  <a:pt x="115117" y="52854"/>
                  <a:pt x="115558" y="52854"/>
                </a:cubicBezTo>
                <a:lnTo>
                  <a:pt x="115558" y="52854"/>
                </a:lnTo>
                <a:cubicBezTo>
                  <a:pt x="116175" y="52854"/>
                  <a:pt x="116730" y="52492"/>
                  <a:pt x="116982" y="51929"/>
                </a:cubicBezTo>
                <a:cubicBezTo>
                  <a:pt x="117231" y="51368"/>
                  <a:pt x="117128" y="50710"/>
                  <a:pt x="116717" y="50255"/>
                </a:cubicBezTo>
                <a:cubicBezTo>
                  <a:pt x="115022" y="48367"/>
                  <a:pt x="112952" y="46861"/>
                  <a:pt x="110638" y="45827"/>
                </a:cubicBezTo>
                <a:cubicBezTo>
                  <a:pt x="110432" y="45735"/>
                  <a:pt x="110216" y="45692"/>
                  <a:pt x="110004" y="45692"/>
                </a:cubicBezTo>
                <a:close/>
                <a:moveTo>
                  <a:pt x="115558" y="52854"/>
                </a:moveTo>
                <a:cubicBezTo>
                  <a:pt x="115558" y="52854"/>
                  <a:pt x="115558" y="52854"/>
                  <a:pt x="115557" y="52854"/>
                </a:cubicBezTo>
                <a:lnTo>
                  <a:pt x="115560" y="52854"/>
                </a:lnTo>
                <a:cubicBezTo>
                  <a:pt x="115559" y="52854"/>
                  <a:pt x="115559" y="52854"/>
                  <a:pt x="115558" y="52854"/>
                </a:cubicBezTo>
                <a:close/>
                <a:moveTo>
                  <a:pt x="118985" y="55696"/>
                </a:moveTo>
                <a:cubicBezTo>
                  <a:pt x="118827" y="55696"/>
                  <a:pt x="118667" y="55720"/>
                  <a:pt x="118509" y="55770"/>
                </a:cubicBezTo>
                <a:cubicBezTo>
                  <a:pt x="117689" y="56035"/>
                  <a:pt x="117239" y="56912"/>
                  <a:pt x="117501" y="57732"/>
                </a:cubicBezTo>
                <a:cubicBezTo>
                  <a:pt x="117974" y="59208"/>
                  <a:pt x="118216" y="60746"/>
                  <a:pt x="118213" y="62297"/>
                </a:cubicBezTo>
                <a:lnTo>
                  <a:pt x="118213" y="62448"/>
                </a:lnTo>
                <a:cubicBezTo>
                  <a:pt x="118211" y="62942"/>
                  <a:pt x="118180" y="63438"/>
                  <a:pt x="118129" y="63924"/>
                </a:cubicBezTo>
                <a:cubicBezTo>
                  <a:pt x="118036" y="64780"/>
                  <a:pt x="118653" y="65549"/>
                  <a:pt x="119509" y="65642"/>
                </a:cubicBezTo>
                <a:cubicBezTo>
                  <a:pt x="119566" y="65650"/>
                  <a:pt x="119622" y="65652"/>
                  <a:pt x="119679" y="65652"/>
                </a:cubicBezTo>
                <a:cubicBezTo>
                  <a:pt x="120474" y="65650"/>
                  <a:pt x="121140" y="65050"/>
                  <a:pt x="121227" y="64261"/>
                </a:cubicBezTo>
                <a:cubicBezTo>
                  <a:pt x="121289" y="63675"/>
                  <a:pt x="121325" y="63076"/>
                  <a:pt x="121330" y="62482"/>
                </a:cubicBezTo>
                <a:lnTo>
                  <a:pt x="121330" y="62474"/>
                </a:lnTo>
                <a:lnTo>
                  <a:pt x="121330" y="62297"/>
                </a:lnTo>
                <a:cubicBezTo>
                  <a:pt x="121332" y="60425"/>
                  <a:pt x="121042" y="58560"/>
                  <a:pt x="120468" y="56778"/>
                </a:cubicBezTo>
                <a:cubicBezTo>
                  <a:pt x="120257" y="56116"/>
                  <a:pt x="119643" y="55696"/>
                  <a:pt x="118985" y="55696"/>
                </a:cubicBezTo>
                <a:close/>
                <a:moveTo>
                  <a:pt x="117523" y="69061"/>
                </a:moveTo>
                <a:cubicBezTo>
                  <a:pt x="116988" y="69061"/>
                  <a:pt x="116467" y="69337"/>
                  <a:pt x="116177" y="69831"/>
                </a:cubicBezTo>
                <a:cubicBezTo>
                  <a:pt x="115115" y="71641"/>
                  <a:pt x="113685" y="73207"/>
                  <a:pt x="111980" y="74428"/>
                </a:cubicBezTo>
                <a:cubicBezTo>
                  <a:pt x="111428" y="74822"/>
                  <a:pt x="111196" y="75526"/>
                  <a:pt x="111402" y="76172"/>
                </a:cubicBezTo>
                <a:cubicBezTo>
                  <a:pt x="111610" y="76817"/>
                  <a:pt x="112209" y="77254"/>
                  <a:pt x="112888" y="77254"/>
                </a:cubicBezTo>
                <a:cubicBezTo>
                  <a:pt x="113212" y="77254"/>
                  <a:pt x="113531" y="77151"/>
                  <a:pt x="113793" y="76964"/>
                </a:cubicBezTo>
                <a:cubicBezTo>
                  <a:pt x="115855" y="75488"/>
                  <a:pt x="117583" y="73595"/>
                  <a:pt x="118867" y="71409"/>
                </a:cubicBezTo>
                <a:cubicBezTo>
                  <a:pt x="119301" y="70666"/>
                  <a:pt x="119052" y="69710"/>
                  <a:pt x="118309" y="69275"/>
                </a:cubicBezTo>
                <a:cubicBezTo>
                  <a:pt x="118062" y="69130"/>
                  <a:pt x="117791" y="69061"/>
                  <a:pt x="117523" y="69061"/>
                </a:cubicBezTo>
                <a:close/>
                <a:moveTo>
                  <a:pt x="30422" y="77205"/>
                </a:moveTo>
                <a:cubicBezTo>
                  <a:pt x="29561" y="77205"/>
                  <a:pt x="28862" y="77902"/>
                  <a:pt x="28862" y="78763"/>
                </a:cubicBezTo>
                <a:cubicBezTo>
                  <a:pt x="28862" y="79625"/>
                  <a:pt x="29561" y="80324"/>
                  <a:pt x="30422" y="80324"/>
                </a:cubicBezTo>
                <a:lnTo>
                  <a:pt x="37347" y="80324"/>
                </a:lnTo>
                <a:cubicBezTo>
                  <a:pt x="38208" y="80324"/>
                  <a:pt x="38905" y="79625"/>
                  <a:pt x="38905" y="78763"/>
                </a:cubicBezTo>
                <a:cubicBezTo>
                  <a:pt x="38905" y="77902"/>
                  <a:pt x="38208" y="77205"/>
                  <a:pt x="37347" y="77205"/>
                </a:cubicBezTo>
                <a:close/>
                <a:moveTo>
                  <a:pt x="44274" y="77205"/>
                </a:moveTo>
                <a:cubicBezTo>
                  <a:pt x="43413" y="77205"/>
                  <a:pt x="42716" y="77902"/>
                  <a:pt x="42716" y="78763"/>
                </a:cubicBezTo>
                <a:cubicBezTo>
                  <a:pt x="42716" y="79625"/>
                  <a:pt x="43413" y="80324"/>
                  <a:pt x="44274" y="80324"/>
                </a:cubicBezTo>
                <a:lnTo>
                  <a:pt x="51199" y="80324"/>
                </a:lnTo>
                <a:cubicBezTo>
                  <a:pt x="52060" y="80324"/>
                  <a:pt x="52757" y="79625"/>
                  <a:pt x="52757" y="78763"/>
                </a:cubicBezTo>
                <a:cubicBezTo>
                  <a:pt x="52757" y="77902"/>
                  <a:pt x="52060" y="77205"/>
                  <a:pt x="51199" y="77205"/>
                </a:cubicBezTo>
                <a:close/>
                <a:moveTo>
                  <a:pt x="58126" y="77205"/>
                </a:moveTo>
                <a:cubicBezTo>
                  <a:pt x="57265" y="77205"/>
                  <a:pt x="56568" y="77902"/>
                  <a:pt x="56568" y="78763"/>
                </a:cubicBezTo>
                <a:cubicBezTo>
                  <a:pt x="56568" y="79625"/>
                  <a:pt x="57265" y="80324"/>
                  <a:pt x="58126" y="80324"/>
                </a:cubicBezTo>
                <a:lnTo>
                  <a:pt x="65051" y="80324"/>
                </a:lnTo>
                <a:cubicBezTo>
                  <a:pt x="65912" y="80324"/>
                  <a:pt x="66609" y="79625"/>
                  <a:pt x="66609" y="78763"/>
                </a:cubicBezTo>
                <a:cubicBezTo>
                  <a:pt x="66609" y="77902"/>
                  <a:pt x="65912" y="77205"/>
                  <a:pt x="65051" y="77205"/>
                </a:cubicBezTo>
                <a:close/>
                <a:moveTo>
                  <a:pt x="71978" y="77205"/>
                </a:moveTo>
                <a:cubicBezTo>
                  <a:pt x="71117" y="77205"/>
                  <a:pt x="70420" y="77902"/>
                  <a:pt x="70420" y="78763"/>
                </a:cubicBezTo>
                <a:cubicBezTo>
                  <a:pt x="70420" y="79625"/>
                  <a:pt x="71117" y="80324"/>
                  <a:pt x="71978" y="80324"/>
                </a:cubicBezTo>
                <a:lnTo>
                  <a:pt x="78903" y="80324"/>
                </a:lnTo>
                <a:cubicBezTo>
                  <a:pt x="79764" y="80324"/>
                  <a:pt x="80463" y="79625"/>
                  <a:pt x="80463" y="78763"/>
                </a:cubicBezTo>
                <a:cubicBezTo>
                  <a:pt x="80463" y="77902"/>
                  <a:pt x="79764" y="77205"/>
                  <a:pt x="78903" y="77205"/>
                </a:cubicBezTo>
                <a:close/>
                <a:moveTo>
                  <a:pt x="85830" y="77205"/>
                </a:moveTo>
                <a:cubicBezTo>
                  <a:pt x="84968" y="77205"/>
                  <a:pt x="84269" y="77902"/>
                  <a:pt x="84269" y="78763"/>
                </a:cubicBezTo>
                <a:cubicBezTo>
                  <a:pt x="84269" y="79625"/>
                  <a:pt x="84968" y="80324"/>
                  <a:pt x="85830" y="80324"/>
                </a:cubicBezTo>
                <a:lnTo>
                  <a:pt x="92754" y="80324"/>
                </a:lnTo>
                <a:cubicBezTo>
                  <a:pt x="93616" y="80324"/>
                  <a:pt x="94313" y="79625"/>
                  <a:pt x="94313" y="78763"/>
                </a:cubicBezTo>
                <a:cubicBezTo>
                  <a:pt x="94313" y="77902"/>
                  <a:pt x="93616" y="77205"/>
                  <a:pt x="92754" y="77205"/>
                </a:cubicBezTo>
                <a:close/>
                <a:moveTo>
                  <a:pt x="106629" y="76869"/>
                </a:moveTo>
                <a:cubicBezTo>
                  <a:pt x="106513" y="76869"/>
                  <a:pt x="106395" y="76882"/>
                  <a:pt x="106277" y="76910"/>
                </a:cubicBezTo>
                <a:cubicBezTo>
                  <a:pt x="105300" y="77108"/>
                  <a:pt x="104305" y="77205"/>
                  <a:pt x="103310" y="77205"/>
                </a:cubicBezTo>
                <a:lnTo>
                  <a:pt x="99682" y="77205"/>
                </a:lnTo>
                <a:cubicBezTo>
                  <a:pt x="98820" y="77205"/>
                  <a:pt x="98123" y="77902"/>
                  <a:pt x="98123" y="78763"/>
                </a:cubicBezTo>
                <a:cubicBezTo>
                  <a:pt x="98123" y="79625"/>
                  <a:pt x="98820" y="80324"/>
                  <a:pt x="99682" y="80324"/>
                </a:cubicBezTo>
                <a:lnTo>
                  <a:pt x="103310" y="80324"/>
                </a:lnTo>
                <a:cubicBezTo>
                  <a:pt x="104513" y="80322"/>
                  <a:pt x="105714" y="80203"/>
                  <a:pt x="106894" y="79964"/>
                </a:cubicBezTo>
                <a:cubicBezTo>
                  <a:pt x="107758" y="79815"/>
                  <a:pt x="108332" y="78979"/>
                  <a:pt x="108157" y="78121"/>
                </a:cubicBezTo>
                <a:cubicBezTo>
                  <a:pt x="108006" y="77378"/>
                  <a:pt x="107353" y="76869"/>
                  <a:pt x="106629" y="76869"/>
                </a:cubicBezTo>
                <a:close/>
                <a:moveTo>
                  <a:pt x="23501" y="77239"/>
                </a:moveTo>
                <a:cubicBezTo>
                  <a:pt x="23472" y="77239"/>
                  <a:pt x="23444" y="77240"/>
                  <a:pt x="23415" y="77241"/>
                </a:cubicBezTo>
                <a:cubicBezTo>
                  <a:pt x="20952" y="77365"/>
                  <a:pt x="18520" y="77861"/>
                  <a:pt x="16200" y="78709"/>
                </a:cubicBezTo>
                <a:cubicBezTo>
                  <a:pt x="15493" y="78972"/>
                  <a:pt x="15071" y="79702"/>
                  <a:pt x="15205" y="80445"/>
                </a:cubicBezTo>
                <a:cubicBezTo>
                  <a:pt x="15336" y="81188"/>
                  <a:pt x="15982" y="81731"/>
                  <a:pt x="16738" y="81731"/>
                </a:cubicBezTo>
                <a:cubicBezTo>
                  <a:pt x="16920" y="81731"/>
                  <a:pt x="17103" y="81700"/>
                  <a:pt x="17275" y="81636"/>
                </a:cubicBezTo>
                <a:cubicBezTo>
                  <a:pt x="19299" y="80895"/>
                  <a:pt x="21423" y="80461"/>
                  <a:pt x="23577" y="80353"/>
                </a:cubicBezTo>
                <a:cubicBezTo>
                  <a:pt x="24436" y="80309"/>
                  <a:pt x="25097" y="79576"/>
                  <a:pt x="25053" y="78717"/>
                </a:cubicBezTo>
                <a:cubicBezTo>
                  <a:pt x="25009" y="77884"/>
                  <a:pt x="24324" y="77239"/>
                  <a:pt x="23501" y="77239"/>
                </a:cubicBezTo>
                <a:close/>
                <a:moveTo>
                  <a:pt x="10673" y="81945"/>
                </a:moveTo>
                <a:cubicBezTo>
                  <a:pt x="10350" y="81945"/>
                  <a:pt x="10023" y="82045"/>
                  <a:pt x="9744" y="82253"/>
                </a:cubicBezTo>
                <a:cubicBezTo>
                  <a:pt x="7782" y="83747"/>
                  <a:pt x="6054" y="85529"/>
                  <a:pt x="4616" y="87534"/>
                </a:cubicBezTo>
                <a:cubicBezTo>
                  <a:pt x="4277" y="88010"/>
                  <a:pt x="4231" y="88635"/>
                  <a:pt x="4498" y="89154"/>
                </a:cubicBezTo>
                <a:cubicBezTo>
                  <a:pt x="4765" y="89674"/>
                  <a:pt x="5300" y="90000"/>
                  <a:pt x="5884" y="90000"/>
                </a:cubicBezTo>
                <a:cubicBezTo>
                  <a:pt x="6385" y="90000"/>
                  <a:pt x="6859" y="89759"/>
                  <a:pt x="7152" y="89350"/>
                </a:cubicBezTo>
                <a:cubicBezTo>
                  <a:pt x="8406" y="87596"/>
                  <a:pt x="9918" y="86038"/>
                  <a:pt x="11634" y="84732"/>
                </a:cubicBezTo>
                <a:cubicBezTo>
                  <a:pt x="12305" y="84204"/>
                  <a:pt x="12428" y="83238"/>
                  <a:pt x="11911" y="82559"/>
                </a:cubicBezTo>
                <a:cubicBezTo>
                  <a:pt x="11605" y="82157"/>
                  <a:pt x="11142" y="81945"/>
                  <a:pt x="10673" y="81945"/>
                </a:cubicBezTo>
                <a:close/>
                <a:moveTo>
                  <a:pt x="2753" y="93021"/>
                </a:moveTo>
                <a:cubicBezTo>
                  <a:pt x="2097" y="93021"/>
                  <a:pt x="1488" y="93438"/>
                  <a:pt x="1274" y="94096"/>
                </a:cubicBezTo>
                <a:cubicBezTo>
                  <a:pt x="494" y="96439"/>
                  <a:pt x="70" y="98884"/>
                  <a:pt x="19" y="101350"/>
                </a:cubicBezTo>
                <a:cubicBezTo>
                  <a:pt x="1" y="102212"/>
                  <a:pt x="682" y="102924"/>
                  <a:pt x="1544" y="102944"/>
                </a:cubicBezTo>
                <a:lnTo>
                  <a:pt x="1577" y="102944"/>
                </a:lnTo>
                <a:cubicBezTo>
                  <a:pt x="2426" y="102944"/>
                  <a:pt x="3117" y="102266"/>
                  <a:pt x="3138" y="101420"/>
                </a:cubicBezTo>
                <a:cubicBezTo>
                  <a:pt x="3182" y="99262"/>
                  <a:pt x="3549" y="97126"/>
                  <a:pt x="4231" y="95079"/>
                </a:cubicBezTo>
                <a:cubicBezTo>
                  <a:pt x="4506" y="94261"/>
                  <a:pt x="4066" y="93374"/>
                  <a:pt x="3246" y="93101"/>
                </a:cubicBezTo>
                <a:cubicBezTo>
                  <a:pt x="3082" y="93047"/>
                  <a:pt x="2916" y="93021"/>
                  <a:pt x="2753" y="93021"/>
                </a:cubicBezTo>
                <a:close/>
                <a:moveTo>
                  <a:pt x="2450" y="106669"/>
                </a:moveTo>
                <a:cubicBezTo>
                  <a:pt x="2309" y="106669"/>
                  <a:pt x="2165" y="106689"/>
                  <a:pt x="2022" y="106730"/>
                </a:cubicBezTo>
                <a:cubicBezTo>
                  <a:pt x="1194" y="106964"/>
                  <a:pt x="713" y="107825"/>
                  <a:pt x="950" y="108653"/>
                </a:cubicBezTo>
                <a:cubicBezTo>
                  <a:pt x="1623" y="111029"/>
                  <a:pt x="2654" y="113289"/>
                  <a:pt x="4002" y="115356"/>
                </a:cubicBezTo>
                <a:cubicBezTo>
                  <a:pt x="4288" y="115797"/>
                  <a:pt x="4779" y="116064"/>
                  <a:pt x="5303" y="116064"/>
                </a:cubicBezTo>
                <a:cubicBezTo>
                  <a:pt x="5306" y="116064"/>
                  <a:pt x="5308" y="116064"/>
                  <a:pt x="5311" y="116064"/>
                </a:cubicBezTo>
                <a:lnTo>
                  <a:pt x="5311" y="116064"/>
                </a:lnTo>
                <a:lnTo>
                  <a:pt x="5308" y="116066"/>
                </a:lnTo>
                <a:cubicBezTo>
                  <a:pt x="5881" y="116066"/>
                  <a:pt x="6406" y="115752"/>
                  <a:pt x="6679" y="115248"/>
                </a:cubicBezTo>
                <a:cubicBezTo>
                  <a:pt x="6951" y="114747"/>
                  <a:pt x="6925" y="114135"/>
                  <a:pt x="6612" y="113657"/>
                </a:cubicBezTo>
                <a:cubicBezTo>
                  <a:pt x="5434" y="111849"/>
                  <a:pt x="4537" y="109877"/>
                  <a:pt x="3948" y="107802"/>
                </a:cubicBezTo>
                <a:cubicBezTo>
                  <a:pt x="3752" y="107117"/>
                  <a:pt x="3128" y="106669"/>
                  <a:pt x="2450" y="106669"/>
                </a:cubicBezTo>
                <a:close/>
                <a:moveTo>
                  <a:pt x="9885" y="118104"/>
                </a:moveTo>
                <a:cubicBezTo>
                  <a:pt x="9439" y="118104"/>
                  <a:pt x="8997" y="118294"/>
                  <a:pt x="8689" y="118663"/>
                </a:cubicBezTo>
                <a:cubicBezTo>
                  <a:pt x="8137" y="119324"/>
                  <a:pt x="8226" y="120306"/>
                  <a:pt x="8887" y="120859"/>
                </a:cubicBezTo>
                <a:cubicBezTo>
                  <a:pt x="10782" y="122440"/>
                  <a:pt x="12901" y="123731"/>
                  <a:pt x="15179" y="124683"/>
                </a:cubicBezTo>
                <a:cubicBezTo>
                  <a:pt x="15370" y="124762"/>
                  <a:pt x="15575" y="124804"/>
                  <a:pt x="15781" y="124804"/>
                </a:cubicBezTo>
                <a:cubicBezTo>
                  <a:pt x="15783" y="124804"/>
                  <a:pt x="15785" y="124804"/>
                  <a:pt x="15787" y="124804"/>
                </a:cubicBezTo>
                <a:cubicBezTo>
                  <a:pt x="16527" y="124804"/>
                  <a:pt x="17162" y="124280"/>
                  <a:pt x="17309" y="123554"/>
                </a:cubicBezTo>
                <a:cubicBezTo>
                  <a:pt x="17455" y="122824"/>
                  <a:pt x="17067" y="122093"/>
                  <a:pt x="16383" y="121808"/>
                </a:cubicBezTo>
                <a:cubicBezTo>
                  <a:pt x="14393" y="120975"/>
                  <a:pt x="12539" y="119849"/>
                  <a:pt x="10883" y="118465"/>
                </a:cubicBezTo>
                <a:cubicBezTo>
                  <a:pt x="10591" y="118222"/>
                  <a:pt x="10237" y="118104"/>
                  <a:pt x="9885" y="118104"/>
                </a:cubicBezTo>
                <a:close/>
                <a:moveTo>
                  <a:pt x="22476" y="123362"/>
                </a:moveTo>
                <a:cubicBezTo>
                  <a:pt x="21682" y="123362"/>
                  <a:pt x="21004" y="123967"/>
                  <a:pt x="20926" y="124773"/>
                </a:cubicBezTo>
                <a:cubicBezTo>
                  <a:pt x="20844" y="125629"/>
                  <a:pt x="21474" y="126390"/>
                  <a:pt x="22330" y="126472"/>
                </a:cubicBezTo>
                <a:cubicBezTo>
                  <a:pt x="23112" y="126547"/>
                  <a:pt x="23912" y="126586"/>
                  <a:pt x="24704" y="126586"/>
                </a:cubicBezTo>
                <a:lnTo>
                  <a:pt x="29399" y="126586"/>
                </a:lnTo>
                <a:cubicBezTo>
                  <a:pt x="30260" y="126586"/>
                  <a:pt x="30957" y="125889"/>
                  <a:pt x="30957" y="125027"/>
                </a:cubicBezTo>
                <a:cubicBezTo>
                  <a:pt x="30957" y="124166"/>
                  <a:pt x="30260" y="123469"/>
                  <a:pt x="29399" y="123469"/>
                </a:cubicBezTo>
                <a:lnTo>
                  <a:pt x="24704" y="123469"/>
                </a:lnTo>
                <a:cubicBezTo>
                  <a:pt x="24009" y="123469"/>
                  <a:pt x="23310" y="123433"/>
                  <a:pt x="22626" y="123369"/>
                </a:cubicBezTo>
                <a:cubicBezTo>
                  <a:pt x="22576" y="123364"/>
                  <a:pt x="22525" y="123362"/>
                  <a:pt x="22476" y="123362"/>
                </a:cubicBezTo>
                <a:close/>
                <a:moveTo>
                  <a:pt x="36326" y="123466"/>
                </a:moveTo>
                <a:cubicBezTo>
                  <a:pt x="35465" y="123466"/>
                  <a:pt x="34768" y="124166"/>
                  <a:pt x="34768" y="125025"/>
                </a:cubicBezTo>
                <a:cubicBezTo>
                  <a:pt x="34768" y="125886"/>
                  <a:pt x="35465" y="126586"/>
                  <a:pt x="36326" y="126586"/>
                </a:cubicBezTo>
                <a:lnTo>
                  <a:pt x="43251" y="126586"/>
                </a:lnTo>
                <a:cubicBezTo>
                  <a:pt x="44112" y="126586"/>
                  <a:pt x="44809" y="125886"/>
                  <a:pt x="44809" y="125025"/>
                </a:cubicBezTo>
                <a:cubicBezTo>
                  <a:pt x="44809" y="124166"/>
                  <a:pt x="44112" y="123466"/>
                  <a:pt x="43251" y="123466"/>
                </a:cubicBezTo>
                <a:close/>
                <a:moveTo>
                  <a:pt x="50178" y="123466"/>
                </a:moveTo>
                <a:cubicBezTo>
                  <a:pt x="49317" y="123466"/>
                  <a:pt x="48620" y="124166"/>
                  <a:pt x="48620" y="125025"/>
                </a:cubicBezTo>
                <a:cubicBezTo>
                  <a:pt x="48620" y="125886"/>
                  <a:pt x="49317" y="126586"/>
                  <a:pt x="50178" y="126586"/>
                </a:cubicBezTo>
                <a:lnTo>
                  <a:pt x="57103" y="126586"/>
                </a:lnTo>
                <a:cubicBezTo>
                  <a:pt x="57964" y="126586"/>
                  <a:pt x="58661" y="125886"/>
                  <a:pt x="58661" y="125025"/>
                </a:cubicBezTo>
                <a:cubicBezTo>
                  <a:pt x="58661" y="124166"/>
                  <a:pt x="57964" y="123466"/>
                  <a:pt x="57103" y="123466"/>
                </a:cubicBezTo>
                <a:close/>
                <a:moveTo>
                  <a:pt x="64030" y="123466"/>
                </a:moveTo>
                <a:cubicBezTo>
                  <a:pt x="63169" y="123466"/>
                  <a:pt x="62472" y="124166"/>
                  <a:pt x="62472" y="125025"/>
                </a:cubicBezTo>
                <a:cubicBezTo>
                  <a:pt x="62472" y="125886"/>
                  <a:pt x="63169" y="126586"/>
                  <a:pt x="64030" y="126586"/>
                </a:cubicBezTo>
                <a:lnTo>
                  <a:pt x="70955" y="126586"/>
                </a:lnTo>
                <a:cubicBezTo>
                  <a:pt x="71816" y="126586"/>
                  <a:pt x="72515" y="125886"/>
                  <a:pt x="72515" y="125025"/>
                </a:cubicBezTo>
                <a:cubicBezTo>
                  <a:pt x="72515" y="124166"/>
                  <a:pt x="71816" y="123466"/>
                  <a:pt x="70955" y="123466"/>
                </a:cubicBezTo>
                <a:close/>
                <a:moveTo>
                  <a:pt x="77882" y="123466"/>
                </a:moveTo>
                <a:cubicBezTo>
                  <a:pt x="77020" y="123466"/>
                  <a:pt x="76324" y="124166"/>
                  <a:pt x="76324" y="125025"/>
                </a:cubicBezTo>
                <a:cubicBezTo>
                  <a:pt x="76324" y="125886"/>
                  <a:pt x="77020" y="126586"/>
                  <a:pt x="77882" y="126586"/>
                </a:cubicBezTo>
                <a:lnTo>
                  <a:pt x="84806" y="126586"/>
                </a:lnTo>
                <a:cubicBezTo>
                  <a:pt x="85668" y="126586"/>
                  <a:pt x="86367" y="125886"/>
                  <a:pt x="86367" y="125025"/>
                </a:cubicBezTo>
                <a:cubicBezTo>
                  <a:pt x="86367" y="124166"/>
                  <a:pt x="85668" y="123466"/>
                  <a:pt x="84806" y="123466"/>
                </a:cubicBezTo>
                <a:close/>
                <a:moveTo>
                  <a:pt x="91734" y="123466"/>
                </a:moveTo>
                <a:cubicBezTo>
                  <a:pt x="90872" y="123466"/>
                  <a:pt x="90175" y="124166"/>
                  <a:pt x="90175" y="125025"/>
                </a:cubicBezTo>
                <a:cubicBezTo>
                  <a:pt x="90175" y="125886"/>
                  <a:pt x="90872" y="126586"/>
                  <a:pt x="91734" y="126586"/>
                </a:cubicBezTo>
                <a:lnTo>
                  <a:pt x="98661" y="126586"/>
                </a:lnTo>
                <a:cubicBezTo>
                  <a:pt x="99520" y="126586"/>
                  <a:pt x="100219" y="125886"/>
                  <a:pt x="100219" y="125025"/>
                </a:cubicBezTo>
                <a:cubicBezTo>
                  <a:pt x="100219" y="124166"/>
                  <a:pt x="99520" y="123466"/>
                  <a:pt x="98661" y="123466"/>
                </a:cubicBezTo>
                <a:close/>
                <a:moveTo>
                  <a:pt x="105479" y="124421"/>
                </a:moveTo>
                <a:cubicBezTo>
                  <a:pt x="104813" y="124421"/>
                  <a:pt x="104195" y="124851"/>
                  <a:pt x="103989" y="125524"/>
                </a:cubicBezTo>
                <a:cubicBezTo>
                  <a:pt x="103737" y="126349"/>
                  <a:pt x="104205" y="127223"/>
                  <a:pt x="105030" y="127470"/>
                </a:cubicBezTo>
                <a:cubicBezTo>
                  <a:pt x="107085" y="128100"/>
                  <a:pt x="109023" y="129054"/>
                  <a:pt x="110774" y="130296"/>
                </a:cubicBezTo>
                <a:cubicBezTo>
                  <a:pt x="111037" y="130484"/>
                  <a:pt x="111353" y="130584"/>
                  <a:pt x="111674" y="130584"/>
                </a:cubicBezTo>
                <a:cubicBezTo>
                  <a:pt x="112353" y="130581"/>
                  <a:pt x="112955" y="130144"/>
                  <a:pt x="113161" y="129496"/>
                </a:cubicBezTo>
                <a:cubicBezTo>
                  <a:pt x="113366" y="128851"/>
                  <a:pt x="113130" y="128144"/>
                  <a:pt x="112574" y="127753"/>
                </a:cubicBezTo>
                <a:cubicBezTo>
                  <a:pt x="110553" y="126318"/>
                  <a:pt x="108314" y="125218"/>
                  <a:pt x="105945" y="124492"/>
                </a:cubicBezTo>
                <a:cubicBezTo>
                  <a:pt x="105790" y="124444"/>
                  <a:pt x="105634" y="124421"/>
                  <a:pt x="105479" y="124421"/>
                </a:cubicBezTo>
                <a:close/>
                <a:moveTo>
                  <a:pt x="116605" y="132284"/>
                </a:moveTo>
                <a:cubicBezTo>
                  <a:pt x="116282" y="132284"/>
                  <a:pt x="115955" y="132384"/>
                  <a:pt x="115675" y="132592"/>
                </a:cubicBezTo>
                <a:cubicBezTo>
                  <a:pt x="114986" y="133106"/>
                  <a:pt x="114842" y="134081"/>
                  <a:pt x="115357" y="134773"/>
                </a:cubicBezTo>
                <a:cubicBezTo>
                  <a:pt x="116637" y="136496"/>
                  <a:pt x="117637" y="138411"/>
                  <a:pt x="118316" y="140450"/>
                </a:cubicBezTo>
                <a:cubicBezTo>
                  <a:pt x="118527" y="141088"/>
                  <a:pt x="119124" y="141517"/>
                  <a:pt x="119795" y="141517"/>
                </a:cubicBezTo>
                <a:cubicBezTo>
                  <a:pt x="120857" y="141515"/>
                  <a:pt x="121608" y="140476"/>
                  <a:pt x="121273" y="139465"/>
                </a:cubicBezTo>
                <a:cubicBezTo>
                  <a:pt x="120489" y="137115"/>
                  <a:pt x="119337" y="134901"/>
                  <a:pt x="117856" y="132914"/>
                </a:cubicBezTo>
                <a:cubicBezTo>
                  <a:pt x="117551" y="132502"/>
                  <a:pt x="117081" y="132284"/>
                  <a:pt x="116605" y="132284"/>
                </a:cubicBezTo>
                <a:close/>
                <a:moveTo>
                  <a:pt x="120898" y="145205"/>
                </a:moveTo>
                <a:cubicBezTo>
                  <a:pt x="120039" y="145210"/>
                  <a:pt x="119342" y="145909"/>
                  <a:pt x="119347" y="146771"/>
                </a:cubicBezTo>
                <a:lnTo>
                  <a:pt x="119347" y="146850"/>
                </a:lnTo>
                <a:cubicBezTo>
                  <a:pt x="119350" y="148972"/>
                  <a:pt x="119018" y="151080"/>
                  <a:pt x="118368" y="153096"/>
                </a:cubicBezTo>
                <a:cubicBezTo>
                  <a:pt x="118041" y="154104"/>
                  <a:pt x="118792" y="155135"/>
                  <a:pt x="119849" y="155135"/>
                </a:cubicBezTo>
                <a:lnTo>
                  <a:pt x="119851" y="155135"/>
                </a:lnTo>
                <a:cubicBezTo>
                  <a:pt x="120528" y="155135"/>
                  <a:pt x="121124" y="154698"/>
                  <a:pt x="121332" y="154058"/>
                </a:cubicBezTo>
                <a:cubicBezTo>
                  <a:pt x="122083" y="151728"/>
                  <a:pt x="122466" y="149298"/>
                  <a:pt x="122464" y="146850"/>
                </a:cubicBezTo>
                <a:lnTo>
                  <a:pt x="122464" y="146758"/>
                </a:lnTo>
                <a:cubicBezTo>
                  <a:pt x="122461" y="145899"/>
                  <a:pt x="121764" y="145205"/>
                  <a:pt x="120906" y="145205"/>
                </a:cubicBezTo>
                <a:close/>
                <a:moveTo>
                  <a:pt x="116716" y="158158"/>
                </a:moveTo>
                <a:cubicBezTo>
                  <a:pt x="116235" y="158158"/>
                  <a:pt x="115761" y="158379"/>
                  <a:pt x="115457" y="158797"/>
                </a:cubicBezTo>
                <a:cubicBezTo>
                  <a:pt x="114187" y="160533"/>
                  <a:pt x="112652" y="162055"/>
                  <a:pt x="110908" y="163312"/>
                </a:cubicBezTo>
                <a:cubicBezTo>
                  <a:pt x="110358" y="163706"/>
                  <a:pt x="110126" y="164410"/>
                  <a:pt x="110335" y="165056"/>
                </a:cubicBezTo>
                <a:cubicBezTo>
                  <a:pt x="110543" y="165698"/>
                  <a:pt x="111142" y="166136"/>
                  <a:pt x="111821" y="166136"/>
                </a:cubicBezTo>
                <a:cubicBezTo>
                  <a:pt x="112148" y="166136"/>
                  <a:pt x="112466" y="166033"/>
                  <a:pt x="112731" y="165840"/>
                </a:cubicBezTo>
                <a:cubicBezTo>
                  <a:pt x="114742" y="164392"/>
                  <a:pt x="116511" y="162636"/>
                  <a:pt x="117972" y="160635"/>
                </a:cubicBezTo>
                <a:cubicBezTo>
                  <a:pt x="118481" y="159941"/>
                  <a:pt x="118329" y="158967"/>
                  <a:pt x="117632" y="158457"/>
                </a:cubicBezTo>
                <a:cubicBezTo>
                  <a:pt x="117355" y="158255"/>
                  <a:pt x="117034" y="158158"/>
                  <a:pt x="116716" y="158158"/>
                </a:cubicBezTo>
                <a:close/>
                <a:moveTo>
                  <a:pt x="57280" y="167118"/>
                </a:moveTo>
                <a:cubicBezTo>
                  <a:pt x="56419" y="167118"/>
                  <a:pt x="55722" y="167815"/>
                  <a:pt x="55722" y="168676"/>
                </a:cubicBezTo>
                <a:cubicBezTo>
                  <a:pt x="55722" y="169537"/>
                  <a:pt x="56419" y="170237"/>
                  <a:pt x="57280" y="170237"/>
                </a:cubicBezTo>
                <a:lnTo>
                  <a:pt x="64207" y="170237"/>
                </a:lnTo>
                <a:cubicBezTo>
                  <a:pt x="65066" y="170237"/>
                  <a:pt x="65766" y="169537"/>
                  <a:pt x="65766" y="168676"/>
                </a:cubicBezTo>
                <a:cubicBezTo>
                  <a:pt x="65766" y="167815"/>
                  <a:pt x="65066" y="167118"/>
                  <a:pt x="64207" y="167118"/>
                </a:cubicBezTo>
                <a:close/>
                <a:moveTo>
                  <a:pt x="71132" y="167118"/>
                </a:moveTo>
                <a:cubicBezTo>
                  <a:pt x="70271" y="167118"/>
                  <a:pt x="69574" y="167815"/>
                  <a:pt x="69574" y="168676"/>
                </a:cubicBezTo>
                <a:cubicBezTo>
                  <a:pt x="69574" y="169537"/>
                  <a:pt x="70271" y="170237"/>
                  <a:pt x="71132" y="170237"/>
                </a:cubicBezTo>
                <a:lnTo>
                  <a:pt x="78059" y="170237"/>
                </a:lnTo>
                <a:cubicBezTo>
                  <a:pt x="78918" y="170237"/>
                  <a:pt x="79617" y="169537"/>
                  <a:pt x="79617" y="168676"/>
                </a:cubicBezTo>
                <a:cubicBezTo>
                  <a:pt x="79617" y="167815"/>
                  <a:pt x="78918" y="167118"/>
                  <a:pt x="78059" y="167118"/>
                </a:cubicBezTo>
                <a:close/>
                <a:moveTo>
                  <a:pt x="84984" y="167118"/>
                </a:moveTo>
                <a:cubicBezTo>
                  <a:pt x="84122" y="167118"/>
                  <a:pt x="83426" y="167815"/>
                  <a:pt x="83426" y="168676"/>
                </a:cubicBezTo>
                <a:cubicBezTo>
                  <a:pt x="83426" y="169537"/>
                  <a:pt x="84122" y="170237"/>
                  <a:pt x="84984" y="170237"/>
                </a:cubicBezTo>
                <a:lnTo>
                  <a:pt x="91911" y="170237"/>
                </a:lnTo>
                <a:cubicBezTo>
                  <a:pt x="92772" y="170237"/>
                  <a:pt x="93469" y="169537"/>
                  <a:pt x="93469" y="168676"/>
                </a:cubicBezTo>
                <a:cubicBezTo>
                  <a:pt x="93469" y="167815"/>
                  <a:pt x="92772" y="167118"/>
                  <a:pt x="91911" y="167118"/>
                </a:cubicBezTo>
                <a:close/>
                <a:moveTo>
                  <a:pt x="105658" y="166109"/>
                </a:moveTo>
                <a:cubicBezTo>
                  <a:pt x="105503" y="166109"/>
                  <a:pt x="105345" y="166132"/>
                  <a:pt x="105190" y="166182"/>
                </a:cubicBezTo>
                <a:cubicBezTo>
                  <a:pt x="103220" y="166802"/>
                  <a:pt x="101169" y="167118"/>
                  <a:pt x="99108" y="167118"/>
                </a:cubicBezTo>
                <a:cubicBezTo>
                  <a:pt x="99099" y="167118"/>
                  <a:pt x="99091" y="167118"/>
                  <a:pt x="99083" y="167118"/>
                </a:cubicBezTo>
                <a:lnTo>
                  <a:pt x="98836" y="167118"/>
                </a:lnTo>
                <a:cubicBezTo>
                  <a:pt x="97974" y="167118"/>
                  <a:pt x="97277" y="167815"/>
                  <a:pt x="97277" y="168676"/>
                </a:cubicBezTo>
                <a:cubicBezTo>
                  <a:pt x="97277" y="169537"/>
                  <a:pt x="97974" y="170237"/>
                  <a:pt x="98836" y="170237"/>
                </a:cubicBezTo>
                <a:lnTo>
                  <a:pt x="99083" y="170237"/>
                </a:lnTo>
                <a:cubicBezTo>
                  <a:pt x="101471" y="170237"/>
                  <a:pt x="103847" y="169872"/>
                  <a:pt x="106128" y="169154"/>
                </a:cubicBezTo>
                <a:cubicBezTo>
                  <a:pt x="106948" y="168895"/>
                  <a:pt x="107403" y="168020"/>
                  <a:pt x="107144" y="167200"/>
                </a:cubicBezTo>
                <a:cubicBezTo>
                  <a:pt x="106933" y="166536"/>
                  <a:pt x="106320" y="166109"/>
                  <a:pt x="105658" y="1661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212;p32">
            <a:extLst>
              <a:ext uri="{FF2B5EF4-FFF2-40B4-BE49-F238E27FC236}">
                <a16:creationId xmlns:a16="http://schemas.microsoft.com/office/drawing/2014/main" id="{2C0140C9-0ECD-F871-0A05-7E7E9CA7774C}"/>
              </a:ext>
            </a:extLst>
          </p:cNvPr>
          <p:cNvSpPr/>
          <p:nvPr/>
        </p:nvSpPr>
        <p:spPr>
          <a:xfrm>
            <a:off x="3275128" y="2405459"/>
            <a:ext cx="1439777" cy="504728"/>
          </a:xfrm>
          <a:custGeom>
            <a:avLst/>
            <a:gdLst/>
            <a:ahLst/>
            <a:cxnLst/>
            <a:rect l="l" t="t" r="r" b="b"/>
            <a:pathLst>
              <a:path w="89608" h="31413" extrusionOk="0">
                <a:moveTo>
                  <a:pt x="32616" y="0"/>
                </a:moveTo>
                <a:cubicBezTo>
                  <a:pt x="15028" y="0"/>
                  <a:pt x="654" y="13981"/>
                  <a:pt x="1" y="31410"/>
                </a:cubicBezTo>
                <a:lnTo>
                  <a:pt x="19057" y="31412"/>
                </a:lnTo>
                <a:cubicBezTo>
                  <a:pt x="19684" y="24480"/>
                  <a:pt x="25524" y="19031"/>
                  <a:pt x="32616" y="19031"/>
                </a:cubicBezTo>
                <a:lnTo>
                  <a:pt x="89607" y="19031"/>
                </a:lnTo>
                <a:lnTo>
                  <a:pt x="89607" y="0"/>
                </a:lnTo>
                <a:close/>
              </a:path>
            </a:pathLst>
          </a:custGeom>
          <a:solidFill>
            <a:srgbClr val="66AA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213;p32">
            <a:extLst>
              <a:ext uri="{FF2B5EF4-FFF2-40B4-BE49-F238E27FC236}">
                <a16:creationId xmlns:a16="http://schemas.microsoft.com/office/drawing/2014/main" id="{B8056068-C7D3-00B2-BAC0-2B4935FD04A2}"/>
              </a:ext>
            </a:extLst>
          </p:cNvPr>
          <p:cNvSpPr/>
          <p:nvPr/>
        </p:nvSpPr>
        <p:spPr>
          <a:xfrm>
            <a:off x="4319821" y="1549077"/>
            <a:ext cx="1160893" cy="1162210"/>
          </a:xfrm>
          <a:custGeom>
            <a:avLst/>
            <a:gdLst/>
            <a:ahLst/>
            <a:cxnLst/>
            <a:rect l="l" t="t" r="r" b="b"/>
            <a:pathLst>
              <a:path w="72251" h="72333" extrusionOk="0">
                <a:moveTo>
                  <a:pt x="1" y="0"/>
                </a:moveTo>
                <a:lnTo>
                  <a:pt x="1" y="18812"/>
                </a:lnTo>
                <a:cubicBezTo>
                  <a:pt x="1" y="30165"/>
                  <a:pt x="9237" y="39399"/>
                  <a:pt x="20587" y="39399"/>
                </a:cubicBezTo>
                <a:lnTo>
                  <a:pt x="46203" y="39399"/>
                </a:lnTo>
                <a:cubicBezTo>
                  <a:pt x="50070" y="39399"/>
                  <a:pt x="53192" y="42554"/>
                  <a:pt x="53153" y="46421"/>
                </a:cubicBezTo>
                <a:cubicBezTo>
                  <a:pt x="53115" y="50214"/>
                  <a:pt x="49996" y="53302"/>
                  <a:pt x="46203" y="53302"/>
                </a:cubicBezTo>
                <a:lnTo>
                  <a:pt x="24588" y="53302"/>
                </a:lnTo>
                <a:lnTo>
                  <a:pt x="24588" y="72333"/>
                </a:lnTo>
                <a:lnTo>
                  <a:pt x="46203" y="72333"/>
                </a:lnTo>
                <a:cubicBezTo>
                  <a:pt x="60384" y="72333"/>
                  <a:pt x="72040" y="60792"/>
                  <a:pt x="72181" y="46611"/>
                </a:cubicBezTo>
                <a:cubicBezTo>
                  <a:pt x="72251" y="39622"/>
                  <a:pt x="69582" y="33040"/>
                  <a:pt x="64665" y="28072"/>
                </a:cubicBezTo>
                <a:cubicBezTo>
                  <a:pt x="59746" y="23107"/>
                  <a:pt x="53189" y="20371"/>
                  <a:pt x="46203" y="20371"/>
                </a:cubicBezTo>
                <a:lnTo>
                  <a:pt x="20590" y="20371"/>
                </a:lnTo>
                <a:cubicBezTo>
                  <a:pt x="19731" y="20371"/>
                  <a:pt x="19034" y="19674"/>
                  <a:pt x="19034" y="18815"/>
                </a:cubicBezTo>
                <a:lnTo>
                  <a:pt x="19034" y="0"/>
                </a:lnTo>
                <a:close/>
              </a:path>
            </a:pathLst>
          </a:custGeom>
          <a:solidFill>
            <a:srgbClr val="66AA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214;p32">
            <a:extLst>
              <a:ext uri="{FF2B5EF4-FFF2-40B4-BE49-F238E27FC236}">
                <a16:creationId xmlns:a16="http://schemas.microsoft.com/office/drawing/2014/main" id="{0638EEB5-887C-67B1-2B78-14D07420C051}"/>
              </a:ext>
            </a:extLst>
          </p:cNvPr>
          <p:cNvSpPr/>
          <p:nvPr/>
        </p:nvSpPr>
        <p:spPr>
          <a:xfrm>
            <a:off x="3394697" y="1292800"/>
            <a:ext cx="1967739" cy="2735283"/>
          </a:xfrm>
          <a:custGeom>
            <a:avLst/>
            <a:gdLst/>
            <a:ahLst/>
            <a:cxnLst/>
            <a:rect l="l" t="t" r="r" b="b"/>
            <a:pathLst>
              <a:path w="122467" h="170237" extrusionOk="0">
                <a:moveTo>
                  <a:pt x="66624" y="0"/>
                </a:moveTo>
                <a:cubicBezTo>
                  <a:pt x="65763" y="0"/>
                  <a:pt x="65066" y="697"/>
                  <a:pt x="65066" y="1559"/>
                </a:cubicBezTo>
                <a:lnTo>
                  <a:pt x="65066" y="8483"/>
                </a:lnTo>
                <a:cubicBezTo>
                  <a:pt x="65064" y="9345"/>
                  <a:pt x="65763" y="10041"/>
                  <a:pt x="66622" y="10041"/>
                </a:cubicBezTo>
                <a:lnTo>
                  <a:pt x="66624" y="10041"/>
                </a:lnTo>
                <a:cubicBezTo>
                  <a:pt x="67486" y="10041"/>
                  <a:pt x="68183" y="9345"/>
                  <a:pt x="68183" y="8483"/>
                </a:cubicBezTo>
                <a:lnTo>
                  <a:pt x="68183" y="1559"/>
                </a:lnTo>
                <a:cubicBezTo>
                  <a:pt x="68183" y="697"/>
                  <a:pt x="67486" y="0"/>
                  <a:pt x="66624" y="0"/>
                </a:cubicBezTo>
                <a:close/>
                <a:moveTo>
                  <a:pt x="66624" y="13850"/>
                </a:moveTo>
                <a:cubicBezTo>
                  <a:pt x="65763" y="13850"/>
                  <a:pt x="65066" y="14549"/>
                  <a:pt x="65066" y="15410"/>
                </a:cubicBezTo>
                <a:lnTo>
                  <a:pt x="65066" y="22335"/>
                </a:lnTo>
                <a:cubicBezTo>
                  <a:pt x="65064" y="23196"/>
                  <a:pt x="65760" y="23896"/>
                  <a:pt x="66622" y="23896"/>
                </a:cubicBezTo>
                <a:lnTo>
                  <a:pt x="66624" y="23893"/>
                </a:lnTo>
                <a:cubicBezTo>
                  <a:pt x="67486" y="23893"/>
                  <a:pt x="68183" y="23196"/>
                  <a:pt x="68183" y="22335"/>
                </a:cubicBezTo>
                <a:lnTo>
                  <a:pt x="68183" y="15410"/>
                </a:lnTo>
                <a:cubicBezTo>
                  <a:pt x="68183" y="14549"/>
                  <a:pt x="67486" y="13850"/>
                  <a:pt x="66624" y="13850"/>
                </a:cubicBezTo>
                <a:close/>
                <a:moveTo>
                  <a:pt x="66624" y="27701"/>
                </a:moveTo>
                <a:cubicBezTo>
                  <a:pt x="65763" y="27701"/>
                  <a:pt x="65066" y="28401"/>
                  <a:pt x="65066" y="29262"/>
                </a:cubicBezTo>
                <a:lnTo>
                  <a:pt x="65066" y="34765"/>
                </a:lnTo>
                <a:cubicBezTo>
                  <a:pt x="65066" y="35305"/>
                  <a:pt x="65100" y="35845"/>
                  <a:pt x="65169" y="36382"/>
                </a:cubicBezTo>
                <a:cubicBezTo>
                  <a:pt x="65267" y="37159"/>
                  <a:pt x="65928" y="37743"/>
                  <a:pt x="66712" y="37743"/>
                </a:cubicBezTo>
                <a:lnTo>
                  <a:pt x="66712" y="37740"/>
                </a:lnTo>
                <a:cubicBezTo>
                  <a:pt x="67653" y="37740"/>
                  <a:pt x="68378" y="36917"/>
                  <a:pt x="68260" y="35984"/>
                </a:cubicBezTo>
                <a:cubicBezTo>
                  <a:pt x="68208" y="35580"/>
                  <a:pt x="68183" y="35171"/>
                  <a:pt x="68183" y="34762"/>
                </a:cubicBezTo>
                <a:lnTo>
                  <a:pt x="68183" y="29262"/>
                </a:lnTo>
                <a:cubicBezTo>
                  <a:pt x="68183" y="28401"/>
                  <a:pt x="67486" y="27701"/>
                  <a:pt x="66624" y="27701"/>
                </a:cubicBezTo>
                <a:close/>
                <a:moveTo>
                  <a:pt x="69637" y="40797"/>
                </a:moveTo>
                <a:cubicBezTo>
                  <a:pt x="69255" y="40797"/>
                  <a:pt x="68872" y="40937"/>
                  <a:pt x="68571" y="41219"/>
                </a:cubicBezTo>
                <a:cubicBezTo>
                  <a:pt x="67951" y="41803"/>
                  <a:pt x="67913" y="42777"/>
                  <a:pt x="68489" y="43407"/>
                </a:cubicBezTo>
                <a:cubicBezTo>
                  <a:pt x="70304" y="45344"/>
                  <a:pt x="72685" y="46660"/>
                  <a:pt x="75290" y="47164"/>
                </a:cubicBezTo>
                <a:cubicBezTo>
                  <a:pt x="75387" y="47182"/>
                  <a:pt x="75486" y="47192"/>
                  <a:pt x="75586" y="47192"/>
                </a:cubicBezTo>
                <a:lnTo>
                  <a:pt x="75586" y="47192"/>
                </a:lnTo>
                <a:cubicBezTo>
                  <a:pt x="76391" y="47190"/>
                  <a:pt x="77062" y="46580"/>
                  <a:pt x="77136" y="45781"/>
                </a:cubicBezTo>
                <a:cubicBezTo>
                  <a:pt x="77213" y="44981"/>
                  <a:pt x="76668" y="44256"/>
                  <a:pt x="75881" y="44104"/>
                </a:cubicBezTo>
                <a:cubicBezTo>
                  <a:pt x="74896" y="43914"/>
                  <a:pt x="73950" y="43569"/>
                  <a:pt x="73073" y="43081"/>
                </a:cubicBezTo>
                <a:cubicBezTo>
                  <a:pt x="72215" y="42600"/>
                  <a:pt x="71433" y="41991"/>
                  <a:pt x="70759" y="41273"/>
                </a:cubicBezTo>
                <a:cubicBezTo>
                  <a:pt x="70454" y="40957"/>
                  <a:pt x="70046" y="40797"/>
                  <a:pt x="69637" y="40797"/>
                </a:cubicBezTo>
                <a:close/>
                <a:moveTo>
                  <a:pt x="75586" y="47192"/>
                </a:moveTo>
                <a:cubicBezTo>
                  <a:pt x="75586" y="47192"/>
                  <a:pt x="75586" y="47192"/>
                  <a:pt x="75586" y="47192"/>
                </a:cubicBezTo>
                <a:lnTo>
                  <a:pt x="75588" y="47192"/>
                </a:lnTo>
                <a:cubicBezTo>
                  <a:pt x="75587" y="47192"/>
                  <a:pt x="75587" y="47192"/>
                  <a:pt x="75586" y="47192"/>
                </a:cubicBezTo>
                <a:close/>
                <a:moveTo>
                  <a:pt x="82500" y="44276"/>
                </a:moveTo>
                <a:cubicBezTo>
                  <a:pt x="81639" y="44276"/>
                  <a:pt x="80942" y="44973"/>
                  <a:pt x="80942" y="45835"/>
                </a:cubicBezTo>
                <a:cubicBezTo>
                  <a:pt x="80942" y="46696"/>
                  <a:pt x="81639" y="47393"/>
                  <a:pt x="82500" y="47393"/>
                </a:cubicBezTo>
                <a:lnTo>
                  <a:pt x="89425" y="47393"/>
                </a:lnTo>
                <a:cubicBezTo>
                  <a:pt x="90286" y="47393"/>
                  <a:pt x="90983" y="46696"/>
                  <a:pt x="90983" y="45835"/>
                </a:cubicBezTo>
                <a:cubicBezTo>
                  <a:pt x="90983" y="44973"/>
                  <a:pt x="90286" y="44276"/>
                  <a:pt x="89425" y="44276"/>
                </a:cubicBezTo>
                <a:close/>
                <a:moveTo>
                  <a:pt x="96352" y="44276"/>
                </a:moveTo>
                <a:cubicBezTo>
                  <a:pt x="95490" y="44276"/>
                  <a:pt x="94794" y="44973"/>
                  <a:pt x="94794" y="45835"/>
                </a:cubicBezTo>
                <a:cubicBezTo>
                  <a:pt x="94794" y="46696"/>
                  <a:pt x="95490" y="47393"/>
                  <a:pt x="96352" y="47393"/>
                </a:cubicBezTo>
                <a:lnTo>
                  <a:pt x="103276" y="47393"/>
                </a:lnTo>
                <a:cubicBezTo>
                  <a:pt x="104138" y="47393"/>
                  <a:pt x="104837" y="46696"/>
                  <a:pt x="104837" y="45835"/>
                </a:cubicBezTo>
                <a:cubicBezTo>
                  <a:pt x="104837" y="44973"/>
                  <a:pt x="104138" y="44276"/>
                  <a:pt x="103276" y="44276"/>
                </a:cubicBezTo>
                <a:close/>
                <a:moveTo>
                  <a:pt x="110004" y="45692"/>
                </a:moveTo>
                <a:cubicBezTo>
                  <a:pt x="109408" y="45692"/>
                  <a:pt x="108838" y="46036"/>
                  <a:pt x="108579" y="46616"/>
                </a:cubicBezTo>
                <a:cubicBezTo>
                  <a:pt x="108229" y="47403"/>
                  <a:pt x="108584" y="48324"/>
                  <a:pt x="109371" y="48673"/>
                </a:cubicBezTo>
                <a:cubicBezTo>
                  <a:pt x="111284" y="49530"/>
                  <a:pt x="112999" y="50777"/>
                  <a:pt x="114400" y="52338"/>
                </a:cubicBezTo>
                <a:cubicBezTo>
                  <a:pt x="114695" y="52666"/>
                  <a:pt x="115117" y="52854"/>
                  <a:pt x="115558" y="52854"/>
                </a:cubicBezTo>
                <a:lnTo>
                  <a:pt x="115558" y="52854"/>
                </a:lnTo>
                <a:cubicBezTo>
                  <a:pt x="116175" y="52854"/>
                  <a:pt x="116730" y="52492"/>
                  <a:pt x="116982" y="51929"/>
                </a:cubicBezTo>
                <a:cubicBezTo>
                  <a:pt x="117231" y="51368"/>
                  <a:pt x="117128" y="50710"/>
                  <a:pt x="116717" y="50255"/>
                </a:cubicBezTo>
                <a:cubicBezTo>
                  <a:pt x="115022" y="48367"/>
                  <a:pt x="112952" y="46861"/>
                  <a:pt x="110638" y="45827"/>
                </a:cubicBezTo>
                <a:cubicBezTo>
                  <a:pt x="110432" y="45735"/>
                  <a:pt x="110216" y="45692"/>
                  <a:pt x="110004" y="45692"/>
                </a:cubicBezTo>
                <a:close/>
                <a:moveTo>
                  <a:pt x="115558" y="52854"/>
                </a:moveTo>
                <a:cubicBezTo>
                  <a:pt x="115558" y="52854"/>
                  <a:pt x="115558" y="52854"/>
                  <a:pt x="115557" y="52854"/>
                </a:cubicBezTo>
                <a:lnTo>
                  <a:pt x="115560" y="52854"/>
                </a:lnTo>
                <a:cubicBezTo>
                  <a:pt x="115559" y="52854"/>
                  <a:pt x="115559" y="52854"/>
                  <a:pt x="115558" y="52854"/>
                </a:cubicBezTo>
                <a:close/>
                <a:moveTo>
                  <a:pt x="118985" y="55696"/>
                </a:moveTo>
                <a:cubicBezTo>
                  <a:pt x="118827" y="55696"/>
                  <a:pt x="118667" y="55720"/>
                  <a:pt x="118509" y="55770"/>
                </a:cubicBezTo>
                <a:cubicBezTo>
                  <a:pt x="117689" y="56035"/>
                  <a:pt x="117239" y="56912"/>
                  <a:pt x="117501" y="57732"/>
                </a:cubicBezTo>
                <a:cubicBezTo>
                  <a:pt x="117974" y="59208"/>
                  <a:pt x="118216" y="60746"/>
                  <a:pt x="118213" y="62297"/>
                </a:cubicBezTo>
                <a:lnTo>
                  <a:pt x="118213" y="62448"/>
                </a:lnTo>
                <a:cubicBezTo>
                  <a:pt x="118211" y="62942"/>
                  <a:pt x="118180" y="63438"/>
                  <a:pt x="118129" y="63924"/>
                </a:cubicBezTo>
                <a:cubicBezTo>
                  <a:pt x="118036" y="64780"/>
                  <a:pt x="118653" y="65549"/>
                  <a:pt x="119509" y="65642"/>
                </a:cubicBezTo>
                <a:cubicBezTo>
                  <a:pt x="119566" y="65650"/>
                  <a:pt x="119622" y="65652"/>
                  <a:pt x="119679" y="65652"/>
                </a:cubicBezTo>
                <a:cubicBezTo>
                  <a:pt x="120474" y="65650"/>
                  <a:pt x="121140" y="65050"/>
                  <a:pt x="121227" y="64261"/>
                </a:cubicBezTo>
                <a:cubicBezTo>
                  <a:pt x="121289" y="63675"/>
                  <a:pt x="121325" y="63076"/>
                  <a:pt x="121330" y="62482"/>
                </a:cubicBezTo>
                <a:lnTo>
                  <a:pt x="121330" y="62474"/>
                </a:lnTo>
                <a:lnTo>
                  <a:pt x="121330" y="62297"/>
                </a:lnTo>
                <a:cubicBezTo>
                  <a:pt x="121332" y="60425"/>
                  <a:pt x="121042" y="58560"/>
                  <a:pt x="120468" y="56778"/>
                </a:cubicBezTo>
                <a:cubicBezTo>
                  <a:pt x="120257" y="56116"/>
                  <a:pt x="119643" y="55696"/>
                  <a:pt x="118985" y="55696"/>
                </a:cubicBezTo>
                <a:close/>
                <a:moveTo>
                  <a:pt x="117523" y="69061"/>
                </a:moveTo>
                <a:cubicBezTo>
                  <a:pt x="116988" y="69061"/>
                  <a:pt x="116467" y="69337"/>
                  <a:pt x="116177" y="69831"/>
                </a:cubicBezTo>
                <a:cubicBezTo>
                  <a:pt x="115115" y="71641"/>
                  <a:pt x="113685" y="73207"/>
                  <a:pt x="111980" y="74428"/>
                </a:cubicBezTo>
                <a:cubicBezTo>
                  <a:pt x="111428" y="74822"/>
                  <a:pt x="111196" y="75526"/>
                  <a:pt x="111402" y="76172"/>
                </a:cubicBezTo>
                <a:cubicBezTo>
                  <a:pt x="111610" y="76817"/>
                  <a:pt x="112209" y="77254"/>
                  <a:pt x="112888" y="77254"/>
                </a:cubicBezTo>
                <a:cubicBezTo>
                  <a:pt x="113212" y="77254"/>
                  <a:pt x="113531" y="77151"/>
                  <a:pt x="113793" y="76964"/>
                </a:cubicBezTo>
                <a:cubicBezTo>
                  <a:pt x="115855" y="75488"/>
                  <a:pt x="117583" y="73595"/>
                  <a:pt x="118867" y="71409"/>
                </a:cubicBezTo>
                <a:cubicBezTo>
                  <a:pt x="119301" y="70666"/>
                  <a:pt x="119052" y="69710"/>
                  <a:pt x="118309" y="69275"/>
                </a:cubicBezTo>
                <a:cubicBezTo>
                  <a:pt x="118062" y="69130"/>
                  <a:pt x="117791" y="69061"/>
                  <a:pt x="117523" y="69061"/>
                </a:cubicBezTo>
                <a:close/>
                <a:moveTo>
                  <a:pt x="30422" y="77205"/>
                </a:moveTo>
                <a:cubicBezTo>
                  <a:pt x="29561" y="77205"/>
                  <a:pt x="28862" y="77902"/>
                  <a:pt x="28862" y="78763"/>
                </a:cubicBezTo>
                <a:cubicBezTo>
                  <a:pt x="28862" y="79625"/>
                  <a:pt x="29561" y="80324"/>
                  <a:pt x="30422" y="80324"/>
                </a:cubicBezTo>
                <a:lnTo>
                  <a:pt x="37347" y="80324"/>
                </a:lnTo>
                <a:cubicBezTo>
                  <a:pt x="38208" y="80324"/>
                  <a:pt x="38905" y="79625"/>
                  <a:pt x="38905" y="78763"/>
                </a:cubicBezTo>
                <a:cubicBezTo>
                  <a:pt x="38905" y="77902"/>
                  <a:pt x="38208" y="77205"/>
                  <a:pt x="37347" y="77205"/>
                </a:cubicBezTo>
                <a:close/>
                <a:moveTo>
                  <a:pt x="44274" y="77205"/>
                </a:moveTo>
                <a:cubicBezTo>
                  <a:pt x="43413" y="77205"/>
                  <a:pt x="42716" y="77902"/>
                  <a:pt x="42716" y="78763"/>
                </a:cubicBezTo>
                <a:cubicBezTo>
                  <a:pt x="42716" y="79625"/>
                  <a:pt x="43413" y="80324"/>
                  <a:pt x="44274" y="80324"/>
                </a:cubicBezTo>
                <a:lnTo>
                  <a:pt x="51199" y="80324"/>
                </a:lnTo>
                <a:cubicBezTo>
                  <a:pt x="52060" y="80324"/>
                  <a:pt x="52757" y="79625"/>
                  <a:pt x="52757" y="78763"/>
                </a:cubicBezTo>
                <a:cubicBezTo>
                  <a:pt x="52757" y="77902"/>
                  <a:pt x="52060" y="77205"/>
                  <a:pt x="51199" y="77205"/>
                </a:cubicBezTo>
                <a:close/>
                <a:moveTo>
                  <a:pt x="58126" y="77205"/>
                </a:moveTo>
                <a:cubicBezTo>
                  <a:pt x="57265" y="77205"/>
                  <a:pt x="56568" y="77902"/>
                  <a:pt x="56568" y="78763"/>
                </a:cubicBezTo>
                <a:cubicBezTo>
                  <a:pt x="56568" y="79625"/>
                  <a:pt x="57265" y="80324"/>
                  <a:pt x="58126" y="80324"/>
                </a:cubicBezTo>
                <a:lnTo>
                  <a:pt x="65051" y="80324"/>
                </a:lnTo>
                <a:cubicBezTo>
                  <a:pt x="65912" y="80324"/>
                  <a:pt x="66609" y="79625"/>
                  <a:pt x="66609" y="78763"/>
                </a:cubicBezTo>
                <a:cubicBezTo>
                  <a:pt x="66609" y="77902"/>
                  <a:pt x="65912" y="77205"/>
                  <a:pt x="65051" y="77205"/>
                </a:cubicBezTo>
                <a:close/>
                <a:moveTo>
                  <a:pt x="71978" y="77205"/>
                </a:moveTo>
                <a:cubicBezTo>
                  <a:pt x="71117" y="77205"/>
                  <a:pt x="70420" y="77902"/>
                  <a:pt x="70420" y="78763"/>
                </a:cubicBezTo>
                <a:cubicBezTo>
                  <a:pt x="70420" y="79625"/>
                  <a:pt x="71117" y="80324"/>
                  <a:pt x="71978" y="80324"/>
                </a:cubicBezTo>
                <a:lnTo>
                  <a:pt x="78903" y="80324"/>
                </a:lnTo>
                <a:cubicBezTo>
                  <a:pt x="79764" y="80324"/>
                  <a:pt x="80463" y="79625"/>
                  <a:pt x="80463" y="78763"/>
                </a:cubicBezTo>
                <a:cubicBezTo>
                  <a:pt x="80463" y="77902"/>
                  <a:pt x="79764" y="77205"/>
                  <a:pt x="78903" y="77205"/>
                </a:cubicBezTo>
                <a:close/>
                <a:moveTo>
                  <a:pt x="85830" y="77205"/>
                </a:moveTo>
                <a:cubicBezTo>
                  <a:pt x="84968" y="77205"/>
                  <a:pt x="84269" y="77902"/>
                  <a:pt x="84269" y="78763"/>
                </a:cubicBezTo>
                <a:cubicBezTo>
                  <a:pt x="84269" y="79625"/>
                  <a:pt x="84968" y="80324"/>
                  <a:pt x="85830" y="80324"/>
                </a:cubicBezTo>
                <a:lnTo>
                  <a:pt x="92754" y="80324"/>
                </a:lnTo>
                <a:cubicBezTo>
                  <a:pt x="93616" y="80324"/>
                  <a:pt x="94313" y="79625"/>
                  <a:pt x="94313" y="78763"/>
                </a:cubicBezTo>
                <a:cubicBezTo>
                  <a:pt x="94313" y="77902"/>
                  <a:pt x="93616" y="77205"/>
                  <a:pt x="92754" y="77205"/>
                </a:cubicBezTo>
                <a:close/>
                <a:moveTo>
                  <a:pt x="106629" y="76869"/>
                </a:moveTo>
                <a:cubicBezTo>
                  <a:pt x="106513" y="76869"/>
                  <a:pt x="106395" y="76882"/>
                  <a:pt x="106277" y="76910"/>
                </a:cubicBezTo>
                <a:cubicBezTo>
                  <a:pt x="105300" y="77108"/>
                  <a:pt x="104305" y="77205"/>
                  <a:pt x="103310" y="77205"/>
                </a:cubicBezTo>
                <a:lnTo>
                  <a:pt x="99682" y="77205"/>
                </a:lnTo>
                <a:cubicBezTo>
                  <a:pt x="98820" y="77205"/>
                  <a:pt x="98123" y="77902"/>
                  <a:pt x="98123" y="78763"/>
                </a:cubicBezTo>
                <a:cubicBezTo>
                  <a:pt x="98123" y="79625"/>
                  <a:pt x="98820" y="80324"/>
                  <a:pt x="99682" y="80324"/>
                </a:cubicBezTo>
                <a:lnTo>
                  <a:pt x="103310" y="80324"/>
                </a:lnTo>
                <a:cubicBezTo>
                  <a:pt x="104513" y="80322"/>
                  <a:pt x="105714" y="80203"/>
                  <a:pt x="106894" y="79964"/>
                </a:cubicBezTo>
                <a:cubicBezTo>
                  <a:pt x="107758" y="79815"/>
                  <a:pt x="108332" y="78979"/>
                  <a:pt x="108157" y="78121"/>
                </a:cubicBezTo>
                <a:cubicBezTo>
                  <a:pt x="108006" y="77378"/>
                  <a:pt x="107353" y="76869"/>
                  <a:pt x="106629" y="76869"/>
                </a:cubicBezTo>
                <a:close/>
                <a:moveTo>
                  <a:pt x="23501" y="77239"/>
                </a:moveTo>
                <a:cubicBezTo>
                  <a:pt x="23472" y="77239"/>
                  <a:pt x="23444" y="77240"/>
                  <a:pt x="23415" y="77241"/>
                </a:cubicBezTo>
                <a:cubicBezTo>
                  <a:pt x="20952" y="77365"/>
                  <a:pt x="18520" y="77861"/>
                  <a:pt x="16200" y="78709"/>
                </a:cubicBezTo>
                <a:cubicBezTo>
                  <a:pt x="15493" y="78972"/>
                  <a:pt x="15071" y="79702"/>
                  <a:pt x="15205" y="80445"/>
                </a:cubicBezTo>
                <a:cubicBezTo>
                  <a:pt x="15336" y="81188"/>
                  <a:pt x="15982" y="81731"/>
                  <a:pt x="16738" y="81731"/>
                </a:cubicBezTo>
                <a:cubicBezTo>
                  <a:pt x="16920" y="81731"/>
                  <a:pt x="17103" y="81700"/>
                  <a:pt x="17275" y="81636"/>
                </a:cubicBezTo>
                <a:cubicBezTo>
                  <a:pt x="19299" y="80895"/>
                  <a:pt x="21423" y="80461"/>
                  <a:pt x="23577" y="80353"/>
                </a:cubicBezTo>
                <a:cubicBezTo>
                  <a:pt x="24436" y="80309"/>
                  <a:pt x="25097" y="79576"/>
                  <a:pt x="25053" y="78717"/>
                </a:cubicBezTo>
                <a:cubicBezTo>
                  <a:pt x="25009" y="77884"/>
                  <a:pt x="24324" y="77239"/>
                  <a:pt x="23501" y="77239"/>
                </a:cubicBezTo>
                <a:close/>
                <a:moveTo>
                  <a:pt x="10673" y="81945"/>
                </a:moveTo>
                <a:cubicBezTo>
                  <a:pt x="10350" y="81945"/>
                  <a:pt x="10023" y="82045"/>
                  <a:pt x="9744" y="82253"/>
                </a:cubicBezTo>
                <a:cubicBezTo>
                  <a:pt x="7782" y="83747"/>
                  <a:pt x="6054" y="85529"/>
                  <a:pt x="4616" y="87534"/>
                </a:cubicBezTo>
                <a:cubicBezTo>
                  <a:pt x="4277" y="88010"/>
                  <a:pt x="4231" y="88635"/>
                  <a:pt x="4498" y="89154"/>
                </a:cubicBezTo>
                <a:cubicBezTo>
                  <a:pt x="4765" y="89674"/>
                  <a:pt x="5300" y="90000"/>
                  <a:pt x="5884" y="90000"/>
                </a:cubicBezTo>
                <a:cubicBezTo>
                  <a:pt x="6385" y="90000"/>
                  <a:pt x="6859" y="89759"/>
                  <a:pt x="7152" y="89350"/>
                </a:cubicBezTo>
                <a:cubicBezTo>
                  <a:pt x="8406" y="87596"/>
                  <a:pt x="9918" y="86038"/>
                  <a:pt x="11634" y="84732"/>
                </a:cubicBezTo>
                <a:cubicBezTo>
                  <a:pt x="12305" y="84204"/>
                  <a:pt x="12428" y="83238"/>
                  <a:pt x="11911" y="82559"/>
                </a:cubicBezTo>
                <a:cubicBezTo>
                  <a:pt x="11605" y="82157"/>
                  <a:pt x="11142" y="81945"/>
                  <a:pt x="10673" y="81945"/>
                </a:cubicBezTo>
                <a:close/>
                <a:moveTo>
                  <a:pt x="2753" y="93021"/>
                </a:moveTo>
                <a:cubicBezTo>
                  <a:pt x="2097" y="93021"/>
                  <a:pt x="1488" y="93438"/>
                  <a:pt x="1274" y="94096"/>
                </a:cubicBezTo>
                <a:cubicBezTo>
                  <a:pt x="494" y="96439"/>
                  <a:pt x="70" y="98884"/>
                  <a:pt x="19" y="101350"/>
                </a:cubicBezTo>
                <a:cubicBezTo>
                  <a:pt x="1" y="102212"/>
                  <a:pt x="682" y="102924"/>
                  <a:pt x="1544" y="102944"/>
                </a:cubicBezTo>
                <a:lnTo>
                  <a:pt x="1577" y="102944"/>
                </a:lnTo>
                <a:cubicBezTo>
                  <a:pt x="2426" y="102944"/>
                  <a:pt x="3117" y="102266"/>
                  <a:pt x="3138" y="101420"/>
                </a:cubicBezTo>
                <a:cubicBezTo>
                  <a:pt x="3182" y="99262"/>
                  <a:pt x="3549" y="97126"/>
                  <a:pt x="4231" y="95079"/>
                </a:cubicBezTo>
                <a:cubicBezTo>
                  <a:pt x="4506" y="94261"/>
                  <a:pt x="4066" y="93374"/>
                  <a:pt x="3246" y="93101"/>
                </a:cubicBezTo>
                <a:cubicBezTo>
                  <a:pt x="3082" y="93047"/>
                  <a:pt x="2916" y="93021"/>
                  <a:pt x="2753" y="93021"/>
                </a:cubicBezTo>
                <a:close/>
                <a:moveTo>
                  <a:pt x="2450" y="106669"/>
                </a:moveTo>
                <a:cubicBezTo>
                  <a:pt x="2309" y="106669"/>
                  <a:pt x="2165" y="106689"/>
                  <a:pt x="2022" y="106730"/>
                </a:cubicBezTo>
                <a:cubicBezTo>
                  <a:pt x="1194" y="106964"/>
                  <a:pt x="713" y="107825"/>
                  <a:pt x="950" y="108653"/>
                </a:cubicBezTo>
                <a:cubicBezTo>
                  <a:pt x="1623" y="111029"/>
                  <a:pt x="2654" y="113289"/>
                  <a:pt x="4002" y="115356"/>
                </a:cubicBezTo>
                <a:cubicBezTo>
                  <a:pt x="4288" y="115797"/>
                  <a:pt x="4779" y="116064"/>
                  <a:pt x="5303" y="116064"/>
                </a:cubicBezTo>
                <a:cubicBezTo>
                  <a:pt x="5306" y="116064"/>
                  <a:pt x="5308" y="116064"/>
                  <a:pt x="5311" y="116064"/>
                </a:cubicBezTo>
                <a:lnTo>
                  <a:pt x="5311" y="116064"/>
                </a:lnTo>
                <a:lnTo>
                  <a:pt x="5308" y="116066"/>
                </a:lnTo>
                <a:cubicBezTo>
                  <a:pt x="5881" y="116066"/>
                  <a:pt x="6406" y="115752"/>
                  <a:pt x="6679" y="115248"/>
                </a:cubicBezTo>
                <a:cubicBezTo>
                  <a:pt x="6951" y="114747"/>
                  <a:pt x="6925" y="114135"/>
                  <a:pt x="6612" y="113657"/>
                </a:cubicBezTo>
                <a:cubicBezTo>
                  <a:pt x="5434" y="111849"/>
                  <a:pt x="4537" y="109877"/>
                  <a:pt x="3948" y="107802"/>
                </a:cubicBezTo>
                <a:cubicBezTo>
                  <a:pt x="3752" y="107117"/>
                  <a:pt x="3128" y="106669"/>
                  <a:pt x="2450" y="106669"/>
                </a:cubicBezTo>
                <a:close/>
                <a:moveTo>
                  <a:pt x="9885" y="118104"/>
                </a:moveTo>
                <a:cubicBezTo>
                  <a:pt x="9439" y="118104"/>
                  <a:pt x="8997" y="118294"/>
                  <a:pt x="8689" y="118663"/>
                </a:cubicBezTo>
                <a:cubicBezTo>
                  <a:pt x="8137" y="119324"/>
                  <a:pt x="8226" y="120306"/>
                  <a:pt x="8887" y="120859"/>
                </a:cubicBezTo>
                <a:cubicBezTo>
                  <a:pt x="10782" y="122440"/>
                  <a:pt x="12901" y="123731"/>
                  <a:pt x="15179" y="124683"/>
                </a:cubicBezTo>
                <a:cubicBezTo>
                  <a:pt x="15370" y="124762"/>
                  <a:pt x="15575" y="124804"/>
                  <a:pt x="15781" y="124804"/>
                </a:cubicBezTo>
                <a:cubicBezTo>
                  <a:pt x="15783" y="124804"/>
                  <a:pt x="15785" y="124804"/>
                  <a:pt x="15787" y="124804"/>
                </a:cubicBezTo>
                <a:cubicBezTo>
                  <a:pt x="16527" y="124804"/>
                  <a:pt x="17162" y="124280"/>
                  <a:pt x="17309" y="123554"/>
                </a:cubicBezTo>
                <a:cubicBezTo>
                  <a:pt x="17455" y="122824"/>
                  <a:pt x="17067" y="122093"/>
                  <a:pt x="16383" y="121808"/>
                </a:cubicBezTo>
                <a:cubicBezTo>
                  <a:pt x="14393" y="120975"/>
                  <a:pt x="12539" y="119849"/>
                  <a:pt x="10883" y="118465"/>
                </a:cubicBezTo>
                <a:cubicBezTo>
                  <a:pt x="10591" y="118222"/>
                  <a:pt x="10237" y="118104"/>
                  <a:pt x="9885" y="118104"/>
                </a:cubicBezTo>
                <a:close/>
                <a:moveTo>
                  <a:pt x="22476" y="123362"/>
                </a:moveTo>
                <a:cubicBezTo>
                  <a:pt x="21682" y="123362"/>
                  <a:pt x="21004" y="123967"/>
                  <a:pt x="20926" y="124773"/>
                </a:cubicBezTo>
                <a:cubicBezTo>
                  <a:pt x="20844" y="125629"/>
                  <a:pt x="21474" y="126390"/>
                  <a:pt x="22330" y="126472"/>
                </a:cubicBezTo>
                <a:cubicBezTo>
                  <a:pt x="23112" y="126547"/>
                  <a:pt x="23912" y="126586"/>
                  <a:pt x="24704" y="126586"/>
                </a:cubicBezTo>
                <a:lnTo>
                  <a:pt x="29399" y="126586"/>
                </a:lnTo>
                <a:cubicBezTo>
                  <a:pt x="30260" y="126586"/>
                  <a:pt x="30957" y="125889"/>
                  <a:pt x="30957" y="125027"/>
                </a:cubicBezTo>
                <a:cubicBezTo>
                  <a:pt x="30957" y="124166"/>
                  <a:pt x="30260" y="123469"/>
                  <a:pt x="29399" y="123469"/>
                </a:cubicBezTo>
                <a:lnTo>
                  <a:pt x="24704" y="123469"/>
                </a:lnTo>
                <a:cubicBezTo>
                  <a:pt x="24009" y="123469"/>
                  <a:pt x="23310" y="123433"/>
                  <a:pt x="22626" y="123369"/>
                </a:cubicBezTo>
                <a:cubicBezTo>
                  <a:pt x="22576" y="123364"/>
                  <a:pt x="22525" y="123362"/>
                  <a:pt x="22476" y="123362"/>
                </a:cubicBezTo>
                <a:close/>
                <a:moveTo>
                  <a:pt x="36326" y="123466"/>
                </a:moveTo>
                <a:cubicBezTo>
                  <a:pt x="35465" y="123466"/>
                  <a:pt x="34768" y="124166"/>
                  <a:pt x="34768" y="125025"/>
                </a:cubicBezTo>
                <a:cubicBezTo>
                  <a:pt x="34768" y="125886"/>
                  <a:pt x="35465" y="126586"/>
                  <a:pt x="36326" y="126586"/>
                </a:cubicBezTo>
                <a:lnTo>
                  <a:pt x="43251" y="126586"/>
                </a:lnTo>
                <a:cubicBezTo>
                  <a:pt x="44112" y="126586"/>
                  <a:pt x="44809" y="125886"/>
                  <a:pt x="44809" y="125025"/>
                </a:cubicBezTo>
                <a:cubicBezTo>
                  <a:pt x="44809" y="124166"/>
                  <a:pt x="44112" y="123466"/>
                  <a:pt x="43251" y="123466"/>
                </a:cubicBezTo>
                <a:close/>
                <a:moveTo>
                  <a:pt x="50178" y="123466"/>
                </a:moveTo>
                <a:cubicBezTo>
                  <a:pt x="49317" y="123466"/>
                  <a:pt x="48620" y="124166"/>
                  <a:pt x="48620" y="125025"/>
                </a:cubicBezTo>
                <a:cubicBezTo>
                  <a:pt x="48620" y="125886"/>
                  <a:pt x="49317" y="126586"/>
                  <a:pt x="50178" y="126586"/>
                </a:cubicBezTo>
                <a:lnTo>
                  <a:pt x="57103" y="126586"/>
                </a:lnTo>
                <a:cubicBezTo>
                  <a:pt x="57964" y="126586"/>
                  <a:pt x="58661" y="125886"/>
                  <a:pt x="58661" y="125025"/>
                </a:cubicBezTo>
                <a:cubicBezTo>
                  <a:pt x="58661" y="124166"/>
                  <a:pt x="57964" y="123466"/>
                  <a:pt x="57103" y="123466"/>
                </a:cubicBezTo>
                <a:close/>
                <a:moveTo>
                  <a:pt x="64030" y="123466"/>
                </a:moveTo>
                <a:cubicBezTo>
                  <a:pt x="63169" y="123466"/>
                  <a:pt x="62472" y="124166"/>
                  <a:pt x="62472" y="125025"/>
                </a:cubicBezTo>
                <a:cubicBezTo>
                  <a:pt x="62472" y="125886"/>
                  <a:pt x="63169" y="126586"/>
                  <a:pt x="64030" y="126586"/>
                </a:cubicBezTo>
                <a:lnTo>
                  <a:pt x="70955" y="126586"/>
                </a:lnTo>
                <a:cubicBezTo>
                  <a:pt x="71816" y="126586"/>
                  <a:pt x="72515" y="125886"/>
                  <a:pt x="72515" y="125025"/>
                </a:cubicBezTo>
                <a:cubicBezTo>
                  <a:pt x="72515" y="124166"/>
                  <a:pt x="71816" y="123466"/>
                  <a:pt x="70955" y="123466"/>
                </a:cubicBezTo>
                <a:close/>
                <a:moveTo>
                  <a:pt x="77882" y="123466"/>
                </a:moveTo>
                <a:cubicBezTo>
                  <a:pt x="77020" y="123466"/>
                  <a:pt x="76324" y="124166"/>
                  <a:pt x="76324" y="125025"/>
                </a:cubicBezTo>
                <a:cubicBezTo>
                  <a:pt x="76324" y="125886"/>
                  <a:pt x="77020" y="126586"/>
                  <a:pt x="77882" y="126586"/>
                </a:cubicBezTo>
                <a:lnTo>
                  <a:pt x="84806" y="126586"/>
                </a:lnTo>
                <a:cubicBezTo>
                  <a:pt x="85668" y="126586"/>
                  <a:pt x="86367" y="125886"/>
                  <a:pt x="86367" y="125025"/>
                </a:cubicBezTo>
                <a:cubicBezTo>
                  <a:pt x="86367" y="124166"/>
                  <a:pt x="85668" y="123466"/>
                  <a:pt x="84806" y="123466"/>
                </a:cubicBezTo>
                <a:close/>
                <a:moveTo>
                  <a:pt x="91734" y="123466"/>
                </a:moveTo>
                <a:cubicBezTo>
                  <a:pt x="90872" y="123466"/>
                  <a:pt x="90175" y="124166"/>
                  <a:pt x="90175" y="125025"/>
                </a:cubicBezTo>
                <a:cubicBezTo>
                  <a:pt x="90175" y="125886"/>
                  <a:pt x="90872" y="126586"/>
                  <a:pt x="91734" y="126586"/>
                </a:cubicBezTo>
                <a:lnTo>
                  <a:pt x="98661" y="126586"/>
                </a:lnTo>
                <a:cubicBezTo>
                  <a:pt x="99520" y="126586"/>
                  <a:pt x="100219" y="125886"/>
                  <a:pt x="100219" y="125025"/>
                </a:cubicBezTo>
                <a:cubicBezTo>
                  <a:pt x="100219" y="124166"/>
                  <a:pt x="99520" y="123466"/>
                  <a:pt x="98661" y="123466"/>
                </a:cubicBezTo>
                <a:close/>
                <a:moveTo>
                  <a:pt x="105479" y="124421"/>
                </a:moveTo>
                <a:cubicBezTo>
                  <a:pt x="104813" y="124421"/>
                  <a:pt x="104195" y="124851"/>
                  <a:pt x="103989" y="125524"/>
                </a:cubicBezTo>
                <a:cubicBezTo>
                  <a:pt x="103737" y="126349"/>
                  <a:pt x="104205" y="127223"/>
                  <a:pt x="105030" y="127470"/>
                </a:cubicBezTo>
                <a:cubicBezTo>
                  <a:pt x="107085" y="128100"/>
                  <a:pt x="109023" y="129054"/>
                  <a:pt x="110774" y="130296"/>
                </a:cubicBezTo>
                <a:cubicBezTo>
                  <a:pt x="111037" y="130484"/>
                  <a:pt x="111353" y="130584"/>
                  <a:pt x="111674" y="130584"/>
                </a:cubicBezTo>
                <a:cubicBezTo>
                  <a:pt x="112353" y="130581"/>
                  <a:pt x="112955" y="130144"/>
                  <a:pt x="113161" y="129496"/>
                </a:cubicBezTo>
                <a:cubicBezTo>
                  <a:pt x="113366" y="128851"/>
                  <a:pt x="113130" y="128144"/>
                  <a:pt x="112574" y="127753"/>
                </a:cubicBezTo>
                <a:cubicBezTo>
                  <a:pt x="110553" y="126318"/>
                  <a:pt x="108314" y="125218"/>
                  <a:pt x="105945" y="124492"/>
                </a:cubicBezTo>
                <a:cubicBezTo>
                  <a:pt x="105790" y="124444"/>
                  <a:pt x="105634" y="124421"/>
                  <a:pt x="105479" y="124421"/>
                </a:cubicBezTo>
                <a:close/>
                <a:moveTo>
                  <a:pt x="116605" y="132284"/>
                </a:moveTo>
                <a:cubicBezTo>
                  <a:pt x="116282" y="132284"/>
                  <a:pt x="115955" y="132384"/>
                  <a:pt x="115675" y="132592"/>
                </a:cubicBezTo>
                <a:cubicBezTo>
                  <a:pt x="114986" y="133106"/>
                  <a:pt x="114842" y="134081"/>
                  <a:pt x="115357" y="134773"/>
                </a:cubicBezTo>
                <a:cubicBezTo>
                  <a:pt x="116637" y="136496"/>
                  <a:pt x="117637" y="138411"/>
                  <a:pt x="118316" y="140450"/>
                </a:cubicBezTo>
                <a:cubicBezTo>
                  <a:pt x="118527" y="141088"/>
                  <a:pt x="119124" y="141517"/>
                  <a:pt x="119795" y="141517"/>
                </a:cubicBezTo>
                <a:cubicBezTo>
                  <a:pt x="120857" y="141515"/>
                  <a:pt x="121608" y="140476"/>
                  <a:pt x="121273" y="139465"/>
                </a:cubicBezTo>
                <a:cubicBezTo>
                  <a:pt x="120489" y="137115"/>
                  <a:pt x="119337" y="134901"/>
                  <a:pt x="117856" y="132914"/>
                </a:cubicBezTo>
                <a:cubicBezTo>
                  <a:pt x="117551" y="132502"/>
                  <a:pt x="117081" y="132284"/>
                  <a:pt x="116605" y="132284"/>
                </a:cubicBezTo>
                <a:close/>
                <a:moveTo>
                  <a:pt x="120898" y="145205"/>
                </a:moveTo>
                <a:cubicBezTo>
                  <a:pt x="120039" y="145210"/>
                  <a:pt x="119342" y="145909"/>
                  <a:pt x="119347" y="146771"/>
                </a:cubicBezTo>
                <a:lnTo>
                  <a:pt x="119347" y="146850"/>
                </a:lnTo>
                <a:cubicBezTo>
                  <a:pt x="119350" y="148972"/>
                  <a:pt x="119018" y="151080"/>
                  <a:pt x="118368" y="153096"/>
                </a:cubicBezTo>
                <a:cubicBezTo>
                  <a:pt x="118041" y="154104"/>
                  <a:pt x="118792" y="155135"/>
                  <a:pt x="119849" y="155135"/>
                </a:cubicBezTo>
                <a:lnTo>
                  <a:pt x="119851" y="155135"/>
                </a:lnTo>
                <a:cubicBezTo>
                  <a:pt x="120528" y="155135"/>
                  <a:pt x="121124" y="154698"/>
                  <a:pt x="121332" y="154058"/>
                </a:cubicBezTo>
                <a:cubicBezTo>
                  <a:pt x="122083" y="151728"/>
                  <a:pt x="122466" y="149298"/>
                  <a:pt x="122464" y="146850"/>
                </a:cubicBezTo>
                <a:lnTo>
                  <a:pt x="122464" y="146758"/>
                </a:lnTo>
                <a:cubicBezTo>
                  <a:pt x="122461" y="145899"/>
                  <a:pt x="121764" y="145205"/>
                  <a:pt x="120906" y="145205"/>
                </a:cubicBezTo>
                <a:close/>
                <a:moveTo>
                  <a:pt x="116716" y="158158"/>
                </a:moveTo>
                <a:cubicBezTo>
                  <a:pt x="116235" y="158158"/>
                  <a:pt x="115761" y="158379"/>
                  <a:pt x="115457" y="158797"/>
                </a:cubicBezTo>
                <a:cubicBezTo>
                  <a:pt x="114187" y="160533"/>
                  <a:pt x="112652" y="162055"/>
                  <a:pt x="110908" y="163312"/>
                </a:cubicBezTo>
                <a:cubicBezTo>
                  <a:pt x="110358" y="163706"/>
                  <a:pt x="110126" y="164410"/>
                  <a:pt x="110335" y="165056"/>
                </a:cubicBezTo>
                <a:cubicBezTo>
                  <a:pt x="110543" y="165698"/>
                  <a:pt x="111142" y="166136"/>
                  <a:pt x="111821" y="166136"/>
                </a:cubicBezTo>
                <a:cubicBezTo>
                  <a:pt x="112148" y="166136"/>
                  <a:pt x="112466" y="166033"/>
                  <a:pt x="112731" y="165840"/>
                </a:cubicBezTo>
                <a:cubicBezTo>
                  <a:pt x="114742" y="164392"/>
                  <a:pt x="116511" y="162636"/>
                  <a:pt x="117972" y="160635"/>
                </a:cubicBezTo>
                <a:cubicBezTo>
                  <a:pt x="118481" y="159941"/>
                  <a:pt x="118329" y="158967"/>
                  <a:pt x="117632" y="158457"/>
                </a:cubicBezTo>
                <a:cubicBezTo>
                  <a:pt x="117355" y="158255"/>
                  <a:pt x="117034" y="158158"/>
                  <a:pt x="116716" y="158158"/>
                </a:cubicBezTo>
                <a:close/>
                <a:moveTo>
                  <a:pt x="57280" y="167118"/>
                </a:moveTo>
                <a:cubicBezTo>
                  <a:pt x="56419" y="167118"/>
                  <a:pt x="55722" y="167815"/>
                  <a:pt x="55722" y="168676"/>
                </a:cubicBezTo>
                <a:cubicBezTo>
                  <a:pt x="55722" y="169537"/>
                  <a:pt x="56419" y="170237"/>
                  <a:pt x="57280" y="170237"/>
                </a:cubicBezTo>
                <a:lnTo>
                  <a:pt x="64207" y="170237"/>
                </a:lnTo>
                <a:cubicBezTo>
                  <a:pt x="65066" y="170237"/>
                  <a:pt x="65766" y="169537"/>
                  <a:pt x="65766" y="168676"/>
                </a:cubicBezTo>
                <a:cubicBezTo>
                  <a:pt x="65766" y="167815"/>
                  <a:pt x="65066" y="167118"/>
                  <a:pt x="64207" y="167118"/>
                </a:cubicBezTo>
                <a:close/>
                <a:moveTo>
                  <a:pt x="71132" y="167118"/>
                </a:moveTo>
                <a:cubicBezTo>
                  <a:pt x="70271" y="167118"/>
                  <a:pt x="69574" y="167815"/>
                  <a:pt x="69574" y="168676"/>
                </a:cubicBezTo>
                <a:cubicBezTo>
                  <a:pt x="69574" y="169537"/>
                  <a:pt x="70271" y="170237"/>
                  <a:pt x="71132" y="170237"/>
                </a:cubicBezTo>
                <a:lnTo>
                  <a:pt x="78059" y="170237"/>
                </a:lnTo>
                <a:cubicBezTo>
                  <a:pt x="78918" y="170237"/>
                  <a:pt x="79617" y="169537"/>
                  <a:pt x="79617" y="168676"/>
                </a:cubicBezTo>
                <a:cubicBezTo>
                  <a:pt x="79617" y="167815"/>
                  <a:pt x="78918" y="167118"/>
                  <a:pt x="78059" y="167118"/>
                </a:cubicBezTo>
                <a:close/>
                <a:moveTo>
                  <a:pt x="84984" y="167118"/>
                </a:moveTo>
                <a:cubicBezTo>
                  <a:pt x="84122" y="167118"/>
                  <a:pt x="83426" y="167815"/>
                  <a:pt x="83426" y="168676"/>
                </a:cubicBezTo>
                <a:cubicBezTo>
                  <a:pt x="83426" y="169537"/>
                  <a:pt x="84122" y="170237"/>
                  <a:pt x="84984" y="170237"/>
                </a:cubicBezTo>
                <a:lnTo>
                  <a:pt x="91911" y="170237"/>
                </a:lnTo>
                <a:cubicBezTo>
                  <a:pt x="92772" y="170237"/>
                  <a:pt x="93469" y="169537"/>
                  <a:pt x="93469" y="168676"/>
                </a:cubicBezTo>
                <a:cubicBezTo>
                  <a:pt x="93469" y="167815"/>
                  <a:pt x="92772" y="167118"/>
                  <a:pt x="91911" y="167118"/>
                </a:cubicBezTo>
                <a:close/>
                <a:moveTo>
                  <a:pt x="105658" y="166109"/>
                </a:moveTo>
                <a:cubicBezTo>
                  <a:pt x="105503" y="166109"/>
                  <a:pt x="105345" y="166132"/>
                  <a:pt x="105190" y="166182"/>
                </a:cubicBezTo>
                <a:cubicBezTo>
                  <a:pt x="103220" y="166802"/>
                  <a:pt x="101169" y="167118"/>
                  <a:pt x="99108" y="167118"/>
                </a:cubicBezTo>
                <a:cubicBezTo>
                  <a:pt x="99099" y="167118"/>
                  <a:pt x="99091" y="167118"/>
                  <a:pt x="99083" y="167118"/>
                </a:cubicBezTo>
                <a:lnTo>
                  <a:pt x="98836" y="167118"/>
                </a:lnTo>
                <a:cubicBezTo>
                  <a:pt x="97974" y="167118"/>
                  <a:pt x="97277" y="167815"/>
                  <a:pt x="97277" y="168676"/>
                </a:cubicBezTo>
                <a:cubicBezTo>
                  <a:pt x="97277" y="169537"/>
                  <a:pt x="97974" y="170237"/>
                  <a:pt x="98836" y="170237"/>
                </a:cubicBezTo>
                <a:lnTo>
                  <a:pt x="99083" y="170237"/>
                </a:lnTo>
                <a:cubicBezTo>
                  <a:pt x="101471" y="170237"/>
                  <a:pt x="103847" y="169872"/>
                  <a:pt x="106128" y="169154"/>
                </a:cubicBezTo>
                <a:cubicBezTo>
                  <a:pt x="106948" y="168895"/>
                  <a:pt x="107403" y="168020"/>
                  <a:pt x="107144" y="167200"/>
                </a:cubicBezTo>
                <a:cubicBezTo>
                  <a:pt x="106933" y="166536"/>
                  <a:pt x="106320" y="166109"/>
                  <a:pt x="105658" y="1661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1219;p32">
            <a:extLst>
              <a:ext uri="{FF2B5EF4-FFF2-40B4-BE49-F238E27FC236}">
                <a16:creationId xmlns:a16="http://schemas.microsoft.com/office/drawing/2014/main" id="{68B71CAB-67FD-2C85-550A-A2FD7E74C6CF}"/>
              </a:ext>
            </a:extLst>
          </p:cNvPr>
          <p:cNvSpPr/>
          <p:nvPr/>
        </p:nvSpPr>
        <p:spPr>
          <a:xfrm>
            <a:off x="3124463" y="2470163"/>
            <a:ext cx="811730" cy="811730"/>
          </a:xfrm>
          <a:custGeom>
            <a:avLst/>
            <a:gdLst/>
            <a:ahLst/>
            <a:cxnLst/>
            <a:rect l="l" t="t" r="r" b="b"/>
            <a:pathLst>
              <a:path w="50520" h="50520" extrusionOk="0">
                <a:moveTo>
                  <a:pt x="25261" y="0"/>
                </a:moveTo>
                <a:cubicBezTo>
                  <a:pt x="18560" y="0"/>
                  <a:pt x="12137" y="2662"/>
                  <a:pt x="7398" y="7398"/>
                </a:cubicBezTo>
                <a:cubicBezTo>
                  <a:pt x="2661" y="12134"/>
                  <a:pt x="0" y="18560"/>
                  <a:pt x="0" y="25259"/>
                </a:cubicBezTo>
                <a:cubicBezTo>
                  <a:pt x="0" y="31960"/>
                  <a:pt x="2661" y="38383"/>
                  <a:pt x="7398" y="43122"/>
                </a:cubicBezTo>
                <a:cubicBezTo>
                  <a:pt x="12137" y="47858"/>
                  <a:pt x="18560" y="50520"/>
                  <a:pt x="25261" y="50520"/>
                </a:cubicBezTo>
                <a:cubicBezTo>
                  <a:pt x="31959" y="50520"/>
                  <a:pt x="38385" y="47858"/>
                  <a:pt x="43122" y="43122"/>
                </a:cubicBezTo>
                <a:cubicBezTo>
                  <a:pt x="47858" y="38383"/>
                  <a:pt x="50519" y="31960"/>
                  <a:pt x="50519" y="25259"/>
                </a:cubicBezTo>
                <a:cubicBezTo>
                  <a:pt x="50519" y="18560"/>
                  <a:pt x="47858" y="12134"/>
                  <a:pt x="43122" y="7398"/>
                </a:cubicBezTo>
                <a:cubicBezTo>
                  <a:pt x="38385" y="2662"/>
                  <a:pt x="31959" y="0"/>
                  <a:pt x="25261" y="0"/>
                </a:cubicBezTo>
                <a:close/>
              </a:path>
            </a:pathLst>
          </a:custGeom>
          <a:solidFill>
            <a:srgbClr val="F9BF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1220;p32">
            <a:extLst>
              <a:ext uri="{FF2B5EF4-FFF2-40B4-BE49-F238E27FC236}">
                <a16:creationId xmlns:a16="http://schemas.microsoft.com/office/drawing/2014/main" id="{86E9355F-85AE-D23A-4289-C1AFAC7EF27D}"/>
              </a:ext>
            </a:extLst>
          </p:cNvPr>
          <p:cNvSpPr/>
          <p:nvPr/>
        </p:nvSpPr>
        <p:spPr>
          <a:xfrm>
            <a:off x="3226444" y="2572762"/>
            <a:ext cx="606516" cy="606532"/>
          </a:xfrm>
          <a:custGeom>
            <a:avLst/>
            <a:gdLst/>
            <a:ahLst/>
            <a:cxnLst/>
            <a:rect l="l" t="t" r="r" b="b"/>
            <a:pathLst>
              <a:path w="37748" h="37749" extrusionOk="0">
                <a:moveTo>
                  <a:pt x="18874" y="1"/>
                </a:moveTo>
                <a:cubicBezTo>
                  <a:pt x="13868" y="1"/>
                  <a:pt x="9067" y="1991"/>
                  <a:pt x="5526" y="5529"/>
                </a:cubicBezTo>
                <a:cubicBezTo>
                  <a:pt x="1988" y="9070"/>
                  <a:pt x="0" y="13871"/>
                  <a:pt x="0" y="18875"/>
                </a:cubicBezTo>
                <a:cubicBezTo>
                  <a:pt x="0" y="23881"/>
                  <a:pt x="1988" y="28682"/>
                  <a:pt x="5526" y="32223"/>
                </a:cubicBezTo>
                <a:cubicBezTo>
                  <a:pt x="9067" y="35761"/>
                  <a:pt x="13868" y="37748"/>
                  <a:pt x="18874" y="37748"/>
                </a:cubicBezTo>
                <a:cubicBezTo>
                  <a:pt x="23878" y="37748"/>
                  <a:pt x="28678" y="35761"/>
                  <a:pt x="32219" y="32223"/>
                </a:cubicBezTo>
                <a:cubicBezTo>
                  <a:pt x="35757" y="28682"/>
                  <a:pt x="37748" y="23881"/>
                  <a:pt x="37748" y="18875"/>
                </a:cubicBezTo>
                <a:cubicBezTo>
                  <a:pt x="37748" y="13871"/>
                  <a:pt x="35757" y="9070"/>
                  <a:pt x="32219" y="5529"/>
                </a:cubicBezTo>
                <a:cubicBezTo>
                  <a:pt x="28678" y="1991"/>
                  <a:pt x="23878" y="1"/>
                  <a:pt x="188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1221;p32">
            <a:extLst>
              <a:ext uri="{FF2B5EF4-FFF2-40B4-BE49-F238E27FC236}">
                <a16:creationId xmlns:a16="http://schemas.microsoft.com/office/drawing/2014/main" id="{45A441B5-877E-B935-6E7B-DBD7CBAF144C}"/>
              </a:ext>
            </a:extLst>
          </p:cNvPr>
          <p:cNvSpPr/>
          <p:nvPr/>
        </p:nvSpPr>
        <p:spPr>
          <a:xfrm>
            <a:off x="4012450" y="1051804"/>
            <a:ext cx="811730" cy="811730"/>
          </a:xfrm>
          <a:custGeom>
            <a:avLst/>
            <a:gdLst/>
            <a:ahLst/>
            <a:cxnLst/>
            <a:rect l="l" t="t" r="r" b="b"/>
            <a:pathLst>
              <a:path w="50520" h="50520" extrusionOk="0">
                <a:moveTo>
                  <a:pt x="25258" y="1"/>
                </a:moveTo>
                <a:cubicBezTo>
                  <a:pt x="18560" y="1"/>
                  <a:pt x="12134" y="2662"/>
                  <a:pt x="7398" y="7398"/>
                </a:cubicBezTo>
                <a:cubicBezTo>
                  <a:pt x="2659" y="12137"/>
                  <a:pt x="0" y="18561"/>
                  <a:pt x="0" y="25262"/>
                </a:cubicBezTo>
                <a:cubicBezTo>
                  <a:pt x="0" y="31960"/>
                  <a:pt x="2659" y="38386"/>
                  <a:pt x="7398" y="43122"/>
                </a:cubicBezTo>
                <a:cubicBezTo>
                  <a:pt x="12134" y="47859"/>
                  <a:pt x="18560" y="50520"/>
                  <a:pt x="25258" y="50520"/>
                </a:cubicBezTo>
                <a:cubicBezTo>
                  <a:pt x="31957" y="50520"/>
                  <a:pt x="38383" y="47859"/>
                  <a:pt x="43119" y="43122"/>
                </a:cubicBezTo>
                <a:cubicBezTo>
                  <a:pt x="47858" y="38386"/>
                  <a:pt x="50519" y="31960"/>
                  <a:pt x="50519" y="25262"/>
                </a:cubicBezTo>
                <a:cubicBezTo>
                  <a:pt x="50519" y="18561"/>
                  <a:pt x="47858" y="12137"/>
                  <a:pt x="43119" y="7398"/>
                </a:cubicBezTo>
                <a:cubicBezTo>
                  <a:pt x="38383" y="2662"/>
                  <a:pt x="31957" y="1"/>
                  <a:pt x="25258" y="1"/>
                </a:cubicBezTo>
                <a:close/>
              </a:path>
            </a:pathLst>
          </a:custGeom>
          <a:solidFill>
            <a:srgbClr val="FFCB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5" name="Google Shape;1232;p32">
            <a:extLst>
              <a:ext uri="{FF2B5EF4-FFF2-40B4-BE49-F238E27FC236}">
                <a16:creationId xmlns:a16="http://schemas.microsoft.com/office/drawing/2014/main" id="{6ED79180-9443-A4FC-C18F-68CDFB9AA15A}"/>
              </a:ext>
            </a:extLst>
          </p:cNvPr>
          <p:cNvGrpSpPr/>
          <p:nvPr/>
        </p:nvGrpSpPr>
        <p:grpSpPr>
          <a:xfrm>
            <a:off x="4903497" y="1899183"/>
            <a:ext cx="811730" cy="811746"/>
            <a:chOff x="4964259" y="2424308"/>
            <a:chExt cx="811730" cy="811746"/>
          </a:xfrm>
        </p:grpSpPr>
        <p:sp>
          <p:nvSpPr>
            <p:cNvPr id="26" name="Google Shape;1233;p32">
              <a:extLst>
                <a:ext uri="{FF2B5EF4-FFF2-40B4-BE49-F238E27FC236}">
                  <a16:creationId xmlns:a16="http://schemas.microsoft.com/office/drawing/2014/main" id="{5DD19197-C74B-E437-0F1F-0B1337965E39}"/>
                </a:ext>
              </a:extLst>
            </p:cNvPr>
            <p:cNvSpPr/>
            <p:nvPr/>
          </p:nvSpPr>
          <p:spPr>
            <a:xfrm>
              <a:off x="4964259" y="2424308"/>
              <a:ext cx="811730" cy="811746"/>
            </a:xfrm>
            <a:custGeom>
              <a:avLst/>
              <a:gdLst/>
              <a:ahLst/>
              <a:cxnLst/>
              <a:rect l="l" t="t" r="r" b="b"/>
              <a:pathLst>
                <a:path w="50520" h="50521" extrusionOk="0">
                  <a:moveTo>
                    <a:pt x="25261" y="1"/>
                  </a:moveTo>
                  <a:cubicBezTo>
                    <a:pt x="18563" y="1"/>
                    <a:pt x="12137" y="2662"/>
                    <a:pt x="7401" y="7401"/>
                  </a:cubicBezTo>
                  <a:cubicBezTo>
                    <a:pt x="2662" y="12138"/>
                    <a:pt x="0" y="18563"/>
                    <a:pt x="0" y="25262"/>
                  </a:cubicBezTo>
                  <a:cubicBezTo>
                    <a:pt x="0" y="31960"/>
                    <a:pt x="2662" y="38386"/>
                    <a:pt x="7401" y="43122"/>
                  </a:cubicBezTo>
                  <a:cubicBezTo>
                    <a:pt x="12137" y="47861"/>
                    <a:pt x="18563" y="50520"/>
                    <a:pt x="25261" y="50520"/>
                  </a:cubicBezTo>
                  <a:cubicBezTo>
                    <a:pt x="31960" y="50520"/>
                    <a:pt x="38385" y="47861"/>
                    <a:pt x="43122" y="43122"/>
                  </a:cubicBezTo>
                  <a:cubicBezTo>
                    <a:pt x="47861" y="38386"/>
                    <a:pt x="50520" y="31960"/>
                    <a:pt x="50520" y="25262"/>
                  </a:cubicBezTo>
                  <a:cubicBezTo>
                    <a:pt x="50520" y="18563"/>
                    <a:pt x="47861" y="12138"/>
                    <a:pt x="43122" y="7401"/>
                  </a:cubicBezTo>
                  <a:cubicBezTo>
                    <a:pt x="38385" y="2662"/>
                    <a:pt x="31960" y="1"/>
                    <a:pt x="25261" y="1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" name="Google Shape;1234;p32">
              <a:extLst>
                <a:ext uri="{FF2B5EF4-FFF2-40B4-BE49-F238E27FC236}">
                  <a16:creationId xmlns:a16="http://schemas.microsoft.com/office/drawing/2014/main" id="{B2FDB48E-3E79-339A-7FCA-28031AF65FD1}"/>
                </a:ext>
              </a:extLst>
            </p:cNvPr>
            <p:cNvSpPr/>
            <p:nvPr/>
          </p:nvSpPr>
          <p:spPr>
            <a:xfrm>
              <a:off x="5066882" y="2526931"/>
              <a:ext cx="606532" cy="606532"/>
            </a:xfrm>
            <a:custGeom>
              <a:avLst/>
              <a:gdLst/>
              <a:ahLst/>
              <a:cxnLst/>
              <a:rect l="l" t="t" r="r" b="b"/>
              <a:pathLst>
                <a:path w="37749" h="37749" extrusionOk="0">
                  <a:moveTo>
                    <a:pt x="18874" y="1"/>
                  </a:moveTo>
                  <a:cubicBezTo>
                    <a:pt x="13868" y="1"/>
                    <a:pt x="9067" y="1989"/>
                    <a:pt x="5529" y="5529"/>
                  </a:cubicBezTo>
                  <a:cubicBezTo>
                    <a:pt x="1988" y="9068"/>
                    <a:pt x="1" y="13868"/>
                    <a:pt x="1" y="18875"/>
                  </a:cubicBezTo>
                  <a:cubicBezTo>
                    <a:pt x="1" y="23881"/>
                    <a:pt x="1988" y="28682"/>
                    <a:pt x="5529" y="32220"/>
                  </a:cubicBezTo>
                  <a:cubicBezTo>
                    <a:pt x="9067" y="35761"/>
                    <a:pt x="13868" y="37748"/>
                    <a:pt x="18874" y="37748"/>
                  </a:cubicBezTo>
                  <a:cubicBezTo>
                    <a:pt x="23881" y="37748"/>
                    <a:pt x="28681" y="35761"/>
                    <a:pt x="32220" y="32220"/>
                  </a:cubicBezTo>
                  <a:cubicBezTo>
                    <a:pt x="35760" y="28682"/>
                    <a:pt x="37748" y="23881"/>
                    <a:pt x="37748" y="18875"/>
                  </a:cubicBezTo>
                  <a:cubicBezTo>
                    <a:pt x="37748" y="13868"/>
                    <a:pt x="35760" y="9068"/>
                    <a:pt x="32220" y="5529"/>
                  </a:cubicBezTo>
                  <a:cubicBezTo>
                    <a:pt x="28681" y="1989"/>
                    <a:pt x="23881" y="1"/>
                    <a:pt x="18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8" name="Google Shape;1263;p32">
            <a:extLst>
              <a:ext uri="{FF2B5EF4-FFF2-40B4-BE49-F238E27FC236}">
                <a16:creationId xmlns:a16="http://schemas.microsoft.com/office/drawing/2014/main" id="{C775261C-56A7-666D-4E90-9B816E8A2EFA}"/>
              </a:ext>
            </a:extLst>
          </p:cNvPr>
          <p:cNvSpPr/>
          <p:nvPr/>
        </p:nvSpPr>
        <p:spPr>
          <a:xfrm>
            <a:off x="4697150" y="2405450"/>
            <a:ext cx="39600" cy="306000"/>
          </a:xfrm>
          <a:prstGeom prst="rect">
            <a:avLst/>
          </a:prstGeom>
          <a:solidFill>
            <a:srgbClr val="66AA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1234;p32">
            <a:extLst>
              <a:ext uri="{FF2B5EF4-FFF2-40B4-BE49-F238E27FC236}">
                <a16:creationId xmlns:a16="http://schemas.microsoft.com/office/drawing/2014/main" id="{D598E60F-FD1E-3EAE-E4E1-F235500AC5D7}"/>
              </a:ext>
            </a:extLst>
          </p:cNvPr>
          <p:cNvSpPr/>
          <p:nvPr/>
        </p:nvSpPr>
        <p:spPr>
          <a:xfrm>
            <a:off x="4118002" y="1150335"/>
            <a:ext cx="606532" cy="606532"/>
          </a:xfrm>
          <a:custGeom>
            <a:avLst/>
            <a:gdLst/>
            <a:ahLst/>
            <a:cxnLst/>
            <a:rect l="l" t="t" r="r" b="b"/>
            <a:pathLst>
              <a:path w="37749" h="37749" extrusionOk="0">
                <a:moveTo>
                  <a:pt x="18874" y="1"/>
                </a:moveTo>
                <a:cubicBezTo>
                  <a:pt x="13868" y="1"/>
                  <a:pt x="9067" y="1989"/>
                  <a:pt x="5529" y="5529"/>
                </a:cubicBezTo>
                <a:cubicBezTo>
                  <a:pt x="1988" y="9068"/>
                  <a:pt x="1" y="13868"/>
                  <a:pt x="1" y="18875"/>
                </a:cubicBezTo>
                <a:cubicBezTo>
                  <a:pt x="1" y="23881"/>
                  <a:pt x="1988" y="28682"/>
                  <a:pt x="5529" y="32220"/>
                </a:cubicBezTo>
                <a:cubicBezTo>
                  <a:pt x="9067" y="35761"/>
                  <a:pt x="13868" y="37748"/>
                  <a:pt x="18874" y="37748"/>
                </a:cubicBezTo>
                <a:cubicBezTo>
                  <a:pt x="23881" y="37748"/>
                  <a:pt x="28681" y="35761"/>
                  <a:pt x="32220" y="32220"/>
                </a:cubicBezTo>
                <a:cubicBezTo>
                  <a:pt x="35760" y="28682"/>
                  <a:pt x="37748" y="23881"/>
                  <a:pt x="37748" y="18875"/>
                </a:cubicBezTo>
                <a:cubicBezTo>
                  <a:pt x="37748" y="13868"/>
                  <a:pt x="35760" y="9068"/>
                  <a:pt x="32220" y="5529"/>
                </a:cubicBezTo>
                <a:cubicBezTo>
                  <a:pt x="28681" y="1989"/>
                  <a:pt x="23881" y="1"/>
                  <a:pt x="188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1221;p32">
            <a:extLst>
              <a:ext uri="{FF2B5EF4-FFF2-40B4-BE49-F238E27FC236}">
                <a16:creationId xmlns:a16="http://schemas.microsoft.com/office/drawing/2014/main" id="{8F40FCB4-A38D-188A-D697-70962DDD8029}"/>
              </a:ext>
            </a:extLst>
          </p:cNvPr>
          <p:cNvSpPr/>
          <p:nvPr/>
        </p:nvSpPr>
        <p:spPr>
          <a:xfrm>
            <a:off x="4911336" y="3358613"/>
            <a:ext cx="811730" cy="811730"/>
          </a:xfrm>
          <a:custGeom>
            <a:avLst/>
            <a:gdLst/>
            <a:ahLst/>
            <a:cxnLst/>
            <a:rect l="l" t="t" r="r" b="b"/>
            <a:pathLst>
              <a:path w="50520" h="50520" extrusionOk="0">
                <a:moveTo>
                  <a:pt x="25258" y="1"/>
                </a:moveTo>
                <a:cubicBezTo>
                  <a:pt x="18560" y="1"/>
                  <a:pt x="12134" y="2662"/>
                  <a:pt x="7398" y="7398"/>
                </a:cubicBezTo>
                <a:cubicBezTo>
                  <a:pt x="2659" y="12137"/>
                  <a:pt x="0" y="18561"/>
                  <a:pt x="0" y="25262"/>
                </a:cubicBezTo>
                <a:cubicBezTo>
                  <a:pt x="0" y="31960"/>
                  <a:pt x="2659" y="38386"/>
                  <a:pt x="7398" y="43122"/>
                </a:cubicBezTo>
                <a:cubicBezTo>
                  <a:pt x="12134" y="47859"/>
                  <a:pt x="18560" y="50520"/>
                  <a:pt x="25258" y="50520"/>
                </a:cubicBezTo>
                <a:cubicBezTo>
                  <a:pt x="31957" y="50520"/>
                  <a:pt x="38383" y="47859"/>
                  <a:pt x="43119" y="43122"/>
                </a:cubicBezTo>
                <a:cubicBezTo>
                  <a:pt x="47858" y="38386"/>
                  <a:pt x="50519" y="31960"/>
                  <a:pt x="50519" y="25262"/>
                </a:cubicBezTo>
                <a:cubicBezTo>
                  <a:pt x="50519" y="18561"/>
                  <a:pt x="47858" y="12137"/>
                  <a:pt x="43119" y="7398"/>
                </a:cubicBezTo>
                <a:cubicBezTo>
                  <a:pt x="38383" y="2662"/>
                  <a:pt x="31957" y="1"/>
                  <a:pt x="25258" y="1"/>
                </a:cubicBezTo>
                <a:close/>
              </a:path>
            </a:pathLst>
          </a:custGeom>
          <a:solidFill>
            <a:srgbClr val="FFCB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1234;p32">
            <a:extLst>
              <a:ext uri="{FF2B5EF4-FFF2-40B4-BE49-F238E27FC236}">
                <a16:creationId xmlns:a16="http://schemas.microsoft.com/office/drawing/2014/main" id="{5A732B9B-D550-43B6-D582-D30A4CA2120D}"/>
              </a:ext>
            </a:extLst>
          </p:cNvPr>
          <p:cNvSpPr/>
          <p:nvPr/>
        </p:nvSpPr>
        <p:spPr>
          <a:xfrm>
            <a:off x="5020609" y="3457615"/>
            <a:ext cx="606532" cy="606532"/>
          </a:xfrm>
          <a:custGeom>
            <a:avLst/>
            <a:gdLst/>
            <a:ahLst/>
            <a:cxnLst/>
            <a:rect l="l" t="t" r="r" b="b"/>
            <a:pathLst>
              <a:path w="37749" h="37749" extrusionOk="0">
                <a:moveTo>
                  <a:pt x="18874" y="1"/>
                </a:moveTo>
                <a:cubicBezTo>
                  <a:pt x="13868" y="1"/>
                  <a:pt x="9067" y="1989"/>
                  <a:pt x="5529" y="5529"/>
                </a:cubicBezTo>
                <a:cubicBezTo>
                  <a:pt x="1988" y="9068"/>
                  <a:pt x="1" y="13868"/>
                  <a:pt x="1" y="18875"/>
                </a:cubicBezTo>
                <a:cubicBezTo>
                  <a:pt x="1" y="23881"/>
                  <a:pt x="1988" y="28682"/>
                  <a:pt x="5529" y="32220"/>
                </a:cubicBezTo>
                <a:cubicBezTo>
                  <a:pt x="9067" y="35761"/>
                  <a:pt x="13868" y="37748"/>
                  <a:pt x="18874" y="37748"/>
                </a:cubicBezTo>
                <a:cubicBezTo>
                  <a:pt x="23881" y="37748"/>
                  <a:pt x="28681" y="35761"/>
                  <a:pt x="32220" y="32220"/>
                </a:cubicBezTo>
                <a:cubicBezTo>
                  <a:pt x="35760" y="28682"/>
                  <a:pt x="37748" y="23881"/>
                  <a:pt x="37748" y="18875"/>
                </a:cubicBezTo>
                <a:cubicBezTo>
                  <a:pt x="37748" y="13868"/>
                  <a:pt x="35760" y="9068"/>
                  <a:pt x="32220" y="5529"/>
                </a:cubicBezTo>
                <a:cubicBezTo>
                  <a:pt x="28681" y="1989"/>
                  <a:pt x="23881" y="1"/>
                  <a:pt x="188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E18861F-2460-87B4-A288-D401EB32AA3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15337" y="1214041"/>
            <a:ext cx="464389" cy="464389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42AD2E0C-6100-BAA2-2F11-286D5984783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88726" y="2067631"/>
            <a:ext cx="438759" cy="438759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B23A9111-E05C-D7BF-E2CE-129459C4864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0991" y="2612471"/>
            <a:ext cx="528966" cy="528966"/>
          </a:xfrm>
          <a:prstGeom prst="rect">
            <a:avLst/>
          </a:prstGeom>
        </p:spPr>
      </p:pic>
      <p:pic>
        <p:nvPicPr>
          <p:cNvPr id="52" name="object 3">
            <a:extLst>
              <a:ext uri="{FF2B5EF4-FFF2-40B4-BE49-F238E27FC236}">
                <a16:creationId xmlns:a16="http://schemas.microsoft.com/office/drawing/2014/main" id="{95B7CBCD-CF92-A57E-0B55-8A54E4A686E7}"/>
              </a:ext>
            </a:extLst>
          </p:cNvPr>
          <p:cNvPicPr/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61155" y="3492942"/>
            <a:ext cx="536977" cy="53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55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699;p22">
            <a:extLst>
              <a:ext uri="{FF2B5EF4-FFF2-40B4-BE49-F238E27FC236}">
                <a16:creationId xmlns:a16="http://schemas.microsoft.com/office/drawing/2014/main" id="{C5E02A01-D45E-C7C9-EF9E-F7AEC8F5E37B}"/>
              </a:ext>
            </a:extLst>
          </p:cNvPr>
          <p:cNvSpPr/>
          <p:nvPr/>
        </p:nvSpPr>
        <p:spPr>
          <a:xfrm>
            <a:off x="1423929" y="4915697"/>
            <a:ext cx="313262" cy="223188"/>
          </a:xfrm>
          <a:custGeom>
            <a:avLst/>
            <a:gdLst/>
            <a:ahLst/>
            <a:cxnLst/>
            <a:rect l="l" t="t" r="r" b="b"/>
            <a:pathLst>
              <a:path w="40016" h="28510" extrusionOk="0">
                <a:moveTo>
                  <a:pt x="17075" y="1"/>
                </a:moveTo>
                <a:cubicBezTo>
                  <a:pt x="16745" y="1"/>
                  <a:pt x="16414" y="16"/>
                  <a:pt x="16083" y="47"/>
                </a:cubicBezTo>
                <a:cubicBezTo>
                  <a:pt x="11480" y="461"/>
                  <a:pt x="7818" y="3709"/>
                  <a:pt x="6651" y="7912"/>
                </a:cubicBezTo>
                <a:cubicBezTo>
                  <a:pt x="6442" y="8678"/>
                  <a:pt x="5780" y="9234"/>
                  <a:pt x="4990" y="9310"/>
                </a:cubicBezTo>
                <a:cubicBezTo>
                  <a:pt x="4691" y="9340"/>
                  <a:pt x="4395" y="9394"/>
                  <a:pt x="4104" y="9473"/>
                </a:cubicBezTo>
                <a:cubicBezTo>
                  <a:pt x="1821" y="10090"/>
                  <a:pt x="158" y="12164"/>
                  <a:pt x="64" y="14526"/>
                </a:cubicBezTo>
                <a:cubicBezTo>
                  <a:pt x="1" y="15978"/>
                  <a:pt x="518" y="17396"/>
                  <a:pt x="1501" y="18467"/>
                </a:cubicBezTo>
                <a:cubicBezTo>
                  <a:pt x="2075" y="19093"/>
                  <a:pt x="2320" y="19942"/>
                  <a:pt x="2124" y="20765"/>
                </a:cubicBezTo>
                <a:cubicBezTo>
                  <a:pt x="1761" y="22307"/>
                  <a:pt x="1703" y="23910"/>
                  <a:pt x="1960" y="25477"/>
                </a:cubicBezTo>
                <a:cubicBezTo>
                  <a:pt x="2130" y="26526"/>
                  <a:pt x="2444" y="27545"/>
                  <a:pt x="2889" y="28510"/>
                </a:cubicBezTo>
                <a:lnTo>
                  <a:pt x="38186" y="28510"/>
                </a:lnTo>
                <a:cubicBezTo>
                  <a:pt x="39390" y="26577"/>
                  <a:pt x="40016" y="24270"/>
                  <a:pt x="39798" y="21866"/>
                </a:cubicBezTo>
                <a:cubicBezTo>
                  <a:pt x="39632" y="20000"/>
                  <a:pt x="38982" y="18207"/>
                  <a:pt x="37911" y="16667"/>
                </a:cubicBezTo>
                <a:cubicBezTo>
                  <a:pt x="37279" y="15754"/>
                  <a:pt x="37037" y="14629"/>
                  <a:pt x="37237" y="13537"/>
                </a:cubicBezTo>
                <a:cubicBezTo>
                  <a:pt x="37427" y="12470"/>
                  <a:pt x="37418" y="11375"/>
                  <a:pt x="37213" y="10308"/>
                </a:cubicBezTo>
                <a:cubicBezTo>
                  <a:pt x="36435" y="6249"/>
                  <a:pt x="32837" y="3243"/>
                  <a:pt x="28709" y="3192"/>
                </a:cubicBezTo>
                <a:cubicBezTo>
                  <a:pt x="28670" y="3191"/>
                  <a:pt x="28632" y="3191"/>
                  <a:pt x="28594" y="3191"/>
                </a:cubicBezTo>
                <a:cubicBezTo>
                  <a:pt x="27916" y="3191"/>
                  <a:pt x="27244" y="3267"/>
                  <a:pt x="26586" y="3422"/>
                </a:cubicBezTo>
                <a:cubicBezTo>
                  <a:pt x="26407" y="3463"/>
                  <a:pt x="26227" y="3482"/>
                  <a:pt x="26048" y="3482"/>
                </a:cubicBezTo>
                <a:cubicBezTo>
                  <a:pt x="25408" y="3482"/>
                  <a:pt x="24786" y="3229"/>
                  <a:pt x="24296" y="2790"/>
                </a:cubicBezTo>
                <a:cubicBezTo>
                  <a:pt x="22311" y="987"/>
                  <a:pt x="19732" y="1"/>
                  <a:pt x="17075" y="1"/>
                </a:cubicBezTo>
                <a:close/>
              </a:path>
            </a:pathLst>
          </a:cu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700;p22">
            <a:extLst>
              <a:ext uri="{FF2B5EF4-FFF2-40B4-BE49-F238E27FC236}">
                <a16:creationId xmlns:a16="http://schemas.microsoft.com/office/drawing/2014/main" id="{22E40905-9C94-84FD-8529-5F9D279E9E17}"/>
              </a:ext>
            </a:extLst>
          </p:cNvPr>
          <p:cNvSpPr/>
          <p:nvPr/>
        </p:nvSpPr>
        <p:spPr>
          <a:xfrm>
            <a:off x="273435" y="4995985"/>
            <a:ext cx="211731" cy="150850"/>
          </a:xfrm>
          <a:custGeom>
            <a:avLst/>
            <a:gdLst/>
            <a:ahLst/>
            <a:cxnLst/>
            <a:rect l="l" t="t" r="r" b="b"/>
            <a:pathLst>
              <a:path w="40019" h="28512" extrusionOk="0">
                <a:moveTo>
                  <a:pt x="17066" y="1"/>
                </a:moveTo>
                <a:cubicBezTo>
                  <a:pt x="16739" y="1"/>
                  <a:pt x="16411" y="16"/>
                  <a:pt x="16083" y="46"/>
                </a:cubicBezTo>
                <a:cubicBezTo>
                  <a:pt x="11480" y="463"/>
                  <a:pt x="7818" y="3708"/>
                  <a:pt x="6651" y="7911"/>
                </a:cubicBezTo>
                <a:cubicBezTo>
                  <a:pt x="6442" y="8677"/>
                  <a:pt x="5780" y="9233"/>
                  <a:pt x="4990" y="9312"/>
                </a:cubicBezTo>
                <a:cubicBezTo>
                  <a:pt x="4691" y="9342"/>
                  <a:pt x="4395" y="9396"/>
                  <a:pt x="4104" y="9475"/>
                </a:cubicBezTo>
                <a:cubicBezTo>
                  <a:pt x="1821" y="10092"/>
                  <a:pt x="158" y="12163"/>
                  <a:pt x="64" y="14528"/>
                </a:cubicBezTo>
                <a:cubicBezTo>
                  <a:pt x="1" y="15980"/>
                  <a:pt x="518" y="17395"/>
                  <a:pt x="1500" y="18469"/>
                </a:cubicBezTo>
                <a:cubicBezTo>
                  <a:pt x="2075" y="19092"/>
                  <a:pt x="2320" y="19941"/>
                  <a:pt x="2126" y="20764"/>
                </a:cubicBezTo>
                <a:cubicBezTo>
                  <a:pt x="1761" y="22309"/>
                  <a:pt x="1703" y="23909"/>
                  <a:pt x="1960" y="25476"/>
                </a:cubicBezTo>
                <a:cubicBezTo>
                  <a:pt x="2133" y="26525"/>
                  <a:pt x="2444" y="27547"/>
                  <a:pt x="2889" y="28512"/>
                </a:cubicBezTo>
                <a:lnTo>
                  <a:pt x="38189" y="28512"/>
                </a:lnTo>
                <a:cubicBezTo>
                  <a:pt x="39393" y="26579"/>
                  <a:pt x="40019" y="24272"/>
                  <a:pt x="39798" y="21868"/>
                </a:cubicBezTo>
                <a:cubicBezTo>
                  <a:pt x="39632" y="20002"/>
                  <a:pt x="38982" y="18209"/>
                  <a:pt x="37914" y="16669"/>
                </a:cubicBezTo>
                <a:cubicBezTo>
                  <a:pt x="37282" y="15756"/>
                  <a:pt x="37040" y="14631"/>
                  <a:pt x="37240" y="13539"/>
                </a:cubicBezTo>
                <a:cubicBezTo>
                  <a:pt x="37430" y="12472"/>
                  <a:pt x="37421" y="11377"/>
                  <a:pt x="37215" y="10310"/>
                </a:cubicBezTo>
                <a:cubicBezTo>
                  <a:pt x="36438" y="6251"/>
                  <a:pt x="32840" y="3245"/>
                  <a:pt x="28709" y="3194"/>
                </a:cubicBezTo>
                <a:cubicBezTo>
                  <a:pt x="28670" y="3193"/>
                  <a:pt x="28632" y="3193"/>
                  <a:pt x="28594" y="3193"/>
                </a:cubicBezTo>
                <a:cubicBezTo>
                  <a:pt x="27918" y="3193"/>
                  <a:pt x="27244" y="3269"/>
                  <a:pt x="26586" y="3421"/>
                </a:cubicBezTo>
                <a:cubicBezTo>
                  <a:pt x="26406" y="3462"/>
                  <a:pt x="26225" y="3482"/>
                  <a:pt x="26045" y="3482"/>
                </a:cubicBezTo>
                <a:cubicBezTo>
                  <a:pt x="25406" y="3482"/>
                  <a:pt x="24785" y="3228"/>
                  <a:pt x="24296" y="2789"/>
                </a:cubicBezTo>
                <a:cubicBezTo>
                  <a:pt x="22309" y="987"/>
                  <a:pt x="19727" y="1"/>
                  <a:pt x="17066" y="1"/>
                </a:cubicBezTo>
                <a:close/>
              </a:path>
            </a:pathLst>
          </a:cu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701;p22">
            <a:extLst>
              <a:ext uri="{FF2B5EF4-FFF2-40B4-BE49-F238E27FC236}">
                <a16:creationId xmlns:a16="http://schemas.microsoft.com/office/drawing/2014/main" id="{EA75BA9C-8E23-8B90-AB0B-04DE70B3E3AD}"/>
              </a:ext>
            </a:extLst>
          </p:cNvPr>
          <p:cNvSpPr/>
          <p:nvPr/>
        </p:nvSpPr>
        <p:spPr>
          <a:xfrm>
            <a:off x="976844" y="4936495"/>
            <a:ext cx="285315" cy="203319"/>
          </a:xfrm>
          <a:custGeom>
            <a:avLst/>
            <a:gdLst/>
            <a:ahLst/>
            <a:cxnLst/>
            <a:rect l="l" t="t" r="r" b="b"/>
            <a:pathLst>
              <a:path w="53927" h="38429" extrusionOk="0">
                <a:moveTo>
                  <a:pt x="22996" y="1"/>
                </a:moveTo>
                <a:cubicBezTo>
                  <a:pt x="22555" y="1"/>
                  <a:pt x="22112" y="21"/>
                  <a:pt x="21668" y="62"/>
                </a:cubicBezTo>
                <a:cubicBezTo>
                  <a:pt x="15469" y="624"/>
                  <a:pt x="10527" y="5000"/>
                  <a:pt x="8958" y="10664"/>
                </a:cubicBezTo>
                <a:cubicBezTo>
                  <a:pt x="8674" y="11699"/>
                  <a:pt x="7781" y="12449"/>
                  <a:pt x="6717" y="12551"/>
                </a:cubicBezTo>
                <a:cubicBezTo>
                  <a:pt x="6315" y="12594"/>
                  <a:pt x="5916" y="12666"/>
                  <a:pt x="5522" y="12772"/>
                </a:cubicBezTo>
                <a:cubicBezTo>
                  <a:pt x="2447" y="13604"/>
                  <a:pt x="203" y="16398"/>
                  <a:pt x="79" y="19582"/>
                </a:cubicBezTo>
                <a:cubicBezTo>
                  <a:pt x="0" y="21660"/>
                  <a:pt x="753" y="23520"/>
                  <a:pt x="2014" y="24893"/>
                </a:cubicBezTo>
                <a:cubicBezTo>
                  <a:pt x="2786" y="25733"/>
                  <a:pt x="3118" y="26877"/>
                  <a:pt x="2855" y="27989"/>
                </a:cubicBezTo>
                <a:cubicBezTo>
                  <a:pt x="2362" y="30070"/>
                  <a:pt x="2287" y="32229"/>
                  <a:pt x="2631" y="34340"/>
                </a:cubicBezTo>
                <a:cubicBezTo>
                  <a:pt x="2861" y="35752"/>
                  <a:pt x="3282" y="37128"/>
                  <a:pt x="3883" y="38429"/>
                </a:cubicBezTo>
                <a:lnTo>
                  <a:pt x="51462" y="38429"/>
                </a:lnTo>
                <a:cubicBezTo>
                  <a:pt x="53083" y="35825"/>
                  <a:pt x="53927" y="32716"/>
                  <a:pt x="53633" y="29474"/>
                </a:cubicBezTo>
                <a:cubicBezTo>
                  <a:pt x="53406" y="26955"/>
                  <a:pt x="52529" y="24542"/>
                  <a:pt x="51090" y="22464"/>
                </a:cubicBezTo>
                <a:cubicBezTo>
                  <a:pt x="50240" y="21237"/>
                  <a:pt x="49914" y="19718"/>
                  <a:pt x="50183" y="18249"/>
                </a:cubicBezTo>
                <a:cubicBezTo>
                  <a:pt x="50440" y="16806"/>
                  <a:pt x="50428" y="15330"/>
                  <a:pt x="50149" y="13897"/>
                </a:cubicBezTo>
                <a:cubicBezTo>
                  <a:pt x="49103" y="8426"/>
                  <a:pt x="44252" y="4374"/>
                  <a:pt x="38685" y="4305"/>
                </a:cubicBezTo>
                <a:cubicBezTo>
                  <a:pt x="38625" y="4304"/>
                  <a:pt x="38564" y="4303"/>
                  <a:pt x="38504" y="4303"/>
                </a:cubicBezTo>
                <a:cubicBezTo>
                  <a:pt x="37600" y="4303"/>
                  <a:pt x="36703" y="4409"/>
                  <a:pt x="35821" y="4613"/>
                </a:cubicBezTo>
                <a:cubicBezTo>
                  <a:pt x="35580" y="4669"/>
                  <a:pt x="35338" y="4695"/>
                  <a:pt x="35097" y="4695"/>
                </a:cubicBezTo>
                <a:cubicBezTo>
                  <a:pt x="34236" y="4695"/>
                  <a:pt x="33396" y="4354"/>
                  <a:pt x="32740" y="3763"/>
                </a:cubicBezTo>
                <a:cubicBezTo>
                  <a:pt x="30060" y="1332"/>
                  <a:pt x="26583" y="1"/>
                  <a:pt x="22996" y="1"/>
                </a:cubicBezTo>
                <a:close/>
              </a:path>
            </a:pathLst>
          </a:custGeom>
          <a:solidFill>
            <a:srgbClr val="F9BF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702;p22">
            <a:extLst>
              <a:ext uri="{FF2B5EF4-FFF2-40B4-BE49-F238E27FC236}">
                <a16:creationId xmlns:a16="http://schemas.microsoft.com/office/drawing/2014/main" id="{A7D84B8D-B66A-27C1-F972-87B05D014FA9}"/>
              </a:ext>
            </a:extLst>
          </p:cNvPr>
          <p:cNvSpPr/>
          <p:nvPr/>
        </p:nvSpPr>
        <p:spPr>
          <a:xfrm>
            <a:off x="7995097" y="4995565"/>
            <a:ext cx="252087" cy="179626"/>
          </a:xfrm>
          <a:custGeom>
            <a:avLst/>
            <a:gdLst/>
            <a:ahLst/>
            <a:cxnLst/>
            <a:rect l="l" t="t" r="r" b="b"/>
            <a:pathLst>
              <a:path w="29042" h="20694" extrusionOk="0">
                <a:moveTo>
                  <a:pt x="12375" y="1"/>
                </a:moveTo>
                <a:cubicBezTo>
                  <a:pt x="11646" y="1"/>
                  <a:pt x="10911" y="103"/>
                  <a:pt x="10192" y="311"/>
                </a:cubicBezTo>
                <a:cubicBezTo>
                  <a:pt x="7582" y="1070"/>
                  <a:pt x="5553" y="3123"/>
                  <a:pt x="4824" y="5742"/>
                </a:cubicBezTo>
                <a:cubicBezTo>
                  <a:pt x="4673" y="6299"/>
                  <a:pt x="4192" y="6704"/>
                  <a:pt x="3620" y="6758"/>
                </a:cubicBezTo>
                <a:cubicBezTo>
                  <a:pt x="3403" y="6780"/>
                  <a:pt x="3188" y="6822"/>
                  <a:pt x="2976" y="6876"/>
                </a:cubicBezTo>
                <a:cubicBezTo>
                  <a:pt x="1322" y="7324"/>
                  <a:pt x="112" y="8830"/>
                  <a:pt x="46" y="10545"/>
                </a:cubicBezTo>
                <a:cubicBezTo>
                  <a:pt x="0" y="11597"/>
                  <a:pt x="375" y="12628"/>
                  <a:pt x="1089" y="13405"/>
                </a:cubicBezTo>
                <a:cubicBezTo>
                  <a:pt x="1503" y="13859"/>
                  <a:pt x="1682" y="14473"/>
                  <a:pt x="1543" y="15072"/>
                </a:cubicBezTo>
                <a:cubicBezTo>
                  <a:pt x="1277" y="16194"/>
                  <a:pt x="1234" y="17355"/>
                  <a:pt x="1422" y="18492"/>
                </a:cubicBezTo>
                <a:cubicBezTo>
                  <a:pt x="1546" y="19254"/>
                  <a:pt x="1773" y="19995"/>
                  <a:pt x="2096" y="20693"/>
                </a:cubicBezTo>
                <a:lnTo>
                  <a:pt x="27717" y="20693"/>
                </a:lnTo>
                <a:cubicBezTo>
                  <a:pt x="28588" y="19290"/>
                  <a:pt x="29041" y="17618"/>
                  <a:pt x="28884" y="15873"/>
                </a:cubicBezTo>
                <a:cubicBezTo>
                  <a:pt x="28763" y="14515"/>
                  <a:pt x="28291" y="13215"/>
                  <a:pt x="27514" y="12096"/>
                </a:cubicBezTo>
                <a:cubicBezTo>
                  <a:pt x="27057" y="11434"/>
                  <a:pt x="26882" y="10617"/>
                  <a:pt x="27024" y="9825"/>
                </a:cubicBezTo>
                <a:cubicBezTo>
                  <a:pt x="27163" y="9051"/>
                  <a:pt x="27157" y="8255"/>
                  <a:pt x="27009" y="7481"/>
                </a:cubicBezTo>
                <a:cubicBezTo>
                  <a:pt x="26443" y="4539"/>
                  <a:pt x="23834" y="2355"/>
                  <a:pt x="20834" y="2316"/>
                </a:cubicBezTo>
                <a:cubicBezTo>
                  <a:pt x="20808" y="2316"/>
                  <a:pt x="20782" y="2315"/>
                  <a:pt x="20756" y="2315"/>
                </a:cubicBezTo>
                <a:cubicBezTo>
                  <a:pt x="20262" y="2315"/>
                  <a:pt x="19771" y="2370"/>
                  <a:pt x="19291" y="2482"/>
                </a:cubicBezTo>
                <a:cubicBezTo>
                  <a:pt x="19160" y="2513"/>
                  <a:pt x="19028" y="2528"/>
                  <a:pt x="18897" y="2528"/>
                </a:cubicBezTo>
                <a:cubicBezTo>
                  <a:pt x="18435" y="2528"/>
                  <a:pt x="17985" y="2344"/>
                  <a:pt x="17634" y="2026"/>
                </a:cubicBezTo>
                <a:cubicBezTo>
                  <a:pt x="16173" y="705"/>
                  <a:pt x="14292" y="1"/>
                  <a:pt x="12375" y="1"/>
                </a:cubicBezTo>
                <a:close/>
              </a:path>
            </a:pathLst>
          </a:cu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703;p22">
            <a:extLst>
              <a:ext uri="{FF2B5EF4-FFF2-40B4-BE49-F238E27FC236}">
                <a16:creationId xmlns:a16="http://schemas.microsoft.com/office/drawing/2014/main" id="{C3288A1A-60B8-A56D-D35D-F94BA630F203}"/>
              </a:ext>
            </a:extLst>
          </p:cNvPr>
          <p:cNvSpPr/>
          <p:nvPr/>
        </p:nvSpPr>
        <p:spPr>
          <a:xfrm>
            <a:off x="6811064" y="4909507"/>
            <a:ext cx="339783" cy="242123"/>
          </a:xfrm>
          <a:custGeom>
            <a:avLst/>
            <a:gdLst/>
            <a:ahLst/>
            <a:cxnLst/>
            <a:rect l="l" t="t" r="r" b="b"/>
            <a:pathLst>
              <a:path w="39145" h="27894" extrusionOk="0">
                <a:moveTo>
                  <a:pt x="16693" y="1"/>
                </a:moveTo>
                <a:cubicBezTo>
                  <a:pt x="16372" y="1"/>
                  <a:pt x="16051" y="15"/>
                  <a:pt x="15729" y="45"/>
                </a:cubicBezTo>
                <a:cubicBezTo>
                  <a:pt x="11229" y="453"/>
                  <a:pt x="7645" y="3628"/>
                  <a:pt x="6505" y="7738"/>
                </a:cubicBezTo>
                <a:cubicBezTo>
                  <a:pt x="6299" y="8488"/>
                  <a:pt x="5652" y="9032"/>
                  <a:pt x="4881" y="9108"/>
                </a:cubicBezTo>
                <a:cubicBezTo>
                  <a:pt x="4588" y="9138"/>
                  <a:pt x="4297" y="9193"/>
                  <a:pt x="4013" y="9268"/>
                </a:cubicBezTo>
                <a:cubicBezTo>
                  <a:pt x="1781" y="9873"/>
                  <a:pt x="151" y="11899"/>
                  <a:pt x="64" y="14213"/>
                </a:cubicBezTo>
                <a:cubicBezTo>
                  <a:pt x="0" y="15631"/>
                  <a:pt x="505" y="17019"/>
                  <a:pt x="1467" y="18068"/>
                </a:cubicBezTo>
                <a:cubicBezTo>
                  <a:pt x="2026" y="18679"/>
                  <a:pt x="2268" y="19508"/>
                  <a:pt x="2078" y="20315"/>
                </a:cubicBezTo>
                <a:cubicBezTo>
                  <a:pt x="1718" y="21824"/>
                  <a:pt x="1663" y="23394"/>
                  <a:pt x="1914" y="24927"/>
                </a:cubicBezTo>
                <a:cubicBezTo>
                  <a:pt x="2081" y="25952"/>
                  <a:pt x="2386" y="26950"/>
                  <a:pt x="2822" y="27894"/>
                </a:cubicBezTo>
                <a:lnTo>
                  <a:pt x="37357" y="27891"/>
                </a:lnTo>
                <a:cubicBezTo>
                  <a:pt x="38534" y="26001"/>
                  <a:pt x="39144" y="23745"/>
                  <a:pt x="38933" y="21392"/>
                </a:cubicBezTo>
                <a:cubicBezTo>
                  <a:pt x="38769" y="19565"/>
                  <a:pt x="38131" y="17811"/>
                  <a:pt x="37085" y="16305"/>
                </a:cubicBezTo>
                <a:cubicBezTo>
                  <a:pt x="36468" y="15413"/>
                  <a:pt x="36232" y="14309"/>
                  <a:pt x="36426" y="13242"/>
                </a:cubicBezTo>
                <a:cubicBezTo>
                  <a:pt x="36613" y="12199"/>
                  <a:pt x="36604" y="11125"/>
                  <a:pt x="36402" y="10085"/>
                </a:cubicBezTo>
                <a:cubicBezTo>
                  <a:pt x="35642" y="6114"/>
                  <a:pt x="32122" y="3172"/>
                  <a:pt x="28082" y="3123"/>
                </a:cubicBezTo>
                <a:cubicBezTo>
                  <a:pt x="28034" y="3122"/>
                  <a:pt x="27985" y="3122"/>
                  <a:pt x="27937" y="3122"/>
                </a:cubicBezTo>
                <a:cubicBezTo>
                  <a:pt x="27285" y="3122"/>
                  <a:pt x="26638" y="3198"/>
                  <a:pt x="26005" y="3347"/>
                </a:cubicBezTo>
                <a:cubicBezTo>
                  <a:pt x="25830" y="3387"/>
                  <a:pt x="25654" y="3407"/>
                  <a:pt x="25479" y="3407"/>
                </a:cubicBezTo>
                <a:cubicBezTo>
                  <a:pt x="24852" y="3407"/>
                  <a:pt x="24242" y="3157"/>
                  <a:pt x="23767" y="2727"/>
                </a:cubicBezTo>
                <a:cubicBezTo>
                  <a:pt x="21820" y="963"/>
                  <a:pt x="19296" y="1"/>
                  <a:pt x="16693" y="1"/>
                </a:cubicBezTo>
                <a:close/>
              </a:path>
            </a:pathLst>
          </a:custGeom>
          <a:solidFill>
            <a:srgbClr val="FFE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704;p22">
            <a:extLst>
              <a:ext uri="{FF2B5EF4-FFF2-40B4-BE49-F238E27FC236}">
                <a16:creationId xmlns:a16="http://schemas.microsoft.com/office/drawing/2014/main" id="{39EC32D1-BE45-73A0-A23A-CDCDE6F2C3C3}"/>
              </a:ext>
            </a:extLst>
          </p:cNvPr>
          <p:cNvGrpSpPr/>
          <p:nvPr/>
        </p:nvGrpSpPr>
        <p:grpSpPr>
          <a:xfrm>
            <a:off x="8242584" y="4280295"/>
            <a:ext cx="603546" cy="971330"/>
            <a:chOff x="6217265" y="2769776"/>
            <a:chExt cx="1645822" cy="2648742"/>
          </a:xfrm>
        </p:grpSpPr>
        <p:sp>
          <p:nvSpPr>
            <p:cNvPr id="21" name="Google Shape;705;p22">
              <a:extLst>
                <a:ext uri="{FF2B5EF4-FFF2-40B4-BE49-F238E27FC236}">
                  <a16:creationId xmlns:a16="http://schemas.microsoft.com/office/drawing/2014/main" id="{B871C06A-B738-46E4-EADE-4357A9E4C9AD}"/>
                </a:ext>
              </a:extLst>
            </p:cNvPr>
            <p:cNvSpPr/>
            <p:nvPr/>
          </p:nvSpPr>
          <p:spPr>
            <a:xfrm>
              <a:off x="6217265" y="2769776"/>
              <a:ext cx="1645822" cy="2130963"/>
            </a:xfrm>
            <a:custGeom>
              <a:avLst/>
              <a:gdLst/>
              <a:ahLst/>
              <a:cxnLst/>
              <a:rect l="l" t="t" r="r" b="b"/>
              <a:pathLst>
                <a:path w="69532" h="90028" extrusionOk="0">
                  <a:moveTo>
                    <a:pt x="35340" y="1"/>
                  </a:moveTo>
                  <a:cubicBezTo>
                    <a:pt x="35243" y="1"/>
                    <a:pt x="35145" y="2"/>
                    <a:pt x="35047" y="3"/>
                  </a:cubicBezTo>
                  <a:cubicBezTo>
                    <a:pt x="22984" y="151"/>
                    <a:pt x="13225" y="9251"/>
                    <a:pt x="13167" y="20503"/>
                  </a:cubicBezTo>
                  <a:cubicBezTo>
                    <a:pt x="13164" y="20948"/>
                    <a:pt x="13177" y="21386"/>
                    <a:pt x="13204" y="21825"/>
                  </a:cubicBezTo>
                  <a:cubicBezTo>
                    <a:pt x="13594" y="27979"/>
                    <a:pt x="11701" y="34048"/>
                    <a:pt x="7706" y="38975"/>
                  </a:cubicBezTo>
                  <a:cubicBezTo>
                    <a:pt x="2653" y="45210"/>
                    <a:pt x="0" y="53224"/>
                    <a:pt x="1044" y="61837"/>
                  </a:cubicBezTo>
                  <a:cubicBezTo>
                    <a:pt x="2810" y="76450"/>
                    <a:pt x="15315" y="88104"/>
                    <a:pt x="31043" y="89804"/>
                  </a:cubicBezTo>
                  <a:cubicBezTo>
                    <a:pt x="32431" y="89954"/>
                    <a:pt x="33805" y="90027"/>
                    <a:pt x="35160" y="90027"/>
                  </a:cubicBezTo>
                  <a:cubicBezTo>
                    <a:pt x="54050" y="90027"/>
                    <a:pt x="69404" y="75848"/>
                    <a:pt x="69492" y="58287"/>
                  </a:cubicBezTo>
                  <a:cubicBezTo>
                    <a:pt x="69531" y="50760"/>
                    <a:pt x="66758" y="43828"/>
                    <a:pt x="62089" y="38355"/>
                  </a:cubicBezTo>
                  <a:cubicBezTo>
                    <a:pt x="58421" y="34051"/>
                    <a:pt x="56624" y="28611"/>
                    <a:pt x="57356" y="23165"/>
                  </a:cubicBezTo>
                  <a:cubicBezTo>
                    <a:pt x="57489" y="22151"/>
                    <a:pt x="57547" y="21129"/>
                    <a:pt x="57519" y="20107"/>
                  </a:cubicBezTo>
                  <a:cubicBezTo>
                    <a:pt x="57240" y="8978"/>
                    <a:pt x="47294" y="1"/>
                    <a:pt x="35340" y="1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06;p22">
              <a:extLst>
                <a:ext uri="{FF2B5EF4-FFF2-40B4-BE49-F238E27FC236}">
                  <a16:creationId xmlns:a16="http://schemas.microsoft.com/office/drawing/2014/main" id="{51EA2F16-FC0C-0B02-B095-F46EB3D5FBD1}"/>
                </a:ext>
              </a:extLst>
            </p:cNvPr>
            <p:cNvSpPr/>
            <p:nvPr/>
          </p:nvSpPr>
          <p:spPr>
            <a:xfrm>
              <a:off x="6782118" y="3652523"/>
              <a:ext cx="529593" cy="1765995"/>
            </a:xfrm>
            <a:custGeom>
              <a:avLst/>
              <a:gdLst/>
              <a:ahLst/>
              <a:cxnLst/>
              <a:rect l="l" t="t" r="r" b="b"/>
              <a:pathLst>
                <a:path w="22374" h="74609" extrusionOk="0">
                  <a:moveTo>
                    <a:pt x="11181" y="0"/>
                  </a:moveTo>
                  <a:cubicBezTo>
                    <a:pt x="10637" y="0"/>
                    <a:pt x="10198" y="442"/>
                    <a:pt x="10198" y="986"/>
                  </a:cubicBezTo>
                  <a:lnTo>
                    <a:pt x="10198" y="30547"/>
                  </a:lnTo>
                  <a:lnTo>
                    <a:pt x="1852" y="20531"/>
                  </a:lnTo>
                  <a:cubicBezTo>
                    <a:pt x="1657" y="20307"/>
                    <a:pt x="1383" y="20192"/>
                    <a:pt x="1106" y="20192"/>
                  </a:cubicBezTo>
                  <a:cubicBezTo>
                    <a:pt x="883" y="20192"/>
                    <a:pt x="659" y="20266"/>
                    <a:pt x="476" y="20419"/>
                  </a:cubicBezTo>
                  <a:cubicBezTo>
                    <a:pt x="61" y="20764"/>
                    <a:pt x="1" y="21375"/>
                    <a:pt x="336" y="21795"/>
                  </a:cubicBezTo>
                  <a:lnTo>
                    <a:pt x="10195" y="33625"/>
                  </a:lnTo>
                  <a:lnTo>
                    <a:pt x="10195" y="73622"/>
                  </a:lnTo>
                  <a:cubicBezTo>
                    <a:pt x="10195" y="74167"/>
                    <a:pt x="10637" y="74608"/>
                    <a:pt x="11181" y="74608"/>
                  </a:cubicBezTo>
                  <a:cubicBezTo>
                    <a:pt x="11725" y="74608"/>
                    <a:pt x="12167" y="74167"/>
                    <a:pt x="12167" y="73622"/>
                  </a:cubicBezTo>
                  <a:lnTo>
                    <a:pt x="12167" y="32754"/>
                  </a:lnTo>
                  <a:lnTo>
                    <a:pt x="22016" y="21399"/>
                  </a:lnTo>
                  <a:cubicBezTo>
                    <a:pt x="22373" y="20988"/>
                    <a:pt x="22328" y="20365"/>
                    <a:pt x="21917" y="20008"/>
                  </a:cubicBezTo>
                  <a:cubicBezTo>
                    <a:pt x="21730" y="19846"/>
                    <a:pt x="21501" y="19767"/>
                    <a:pt x="21272" y="19767"/>
                  </a:cubicBezTo>
                  <a:cubicBezTo>
                    <a:pt x="20996" y="19767"/>
                    <a:pt x="20721" y="19883"/>
                    <a:pt x="20526" y="20108"/>
                  </a:cubicBezTo>
                  <a:lnTo>
                    <a:pt x="12167" y="29745"/>
                  </a:lnTo>
                  <a:lnTo>
                    <a:pt x="12167" y="15955"/>
                  </a:lnTo>
                  <a:lnTo>
                    <a:pt x="19295" y="7739"/>
                  </a:lnTo>
                  <a:cubicBezTo>
                    <a:pt x="19570" y="7421"/>
                    <a:pt x="19537" y="6944"/>
                    <a:pt x="19219" y="6668"/>
                  </a:cubicBezTo>
                  <a:cubicBezTo>
                    <a:pt x="19075" y="6544"/>
                    <a:pt x="18899" y="6483"/>
                    <a:pt x="18723" y="6483"/>
                  </a:cubicBezTo>
                  <a:cubicBezTo>
                    <a:pt x="18511" y="6483"/>
                    <a:pt x="18299" y="6572"/>
                    <a:pt x="18149" y="6744"/>
                  </a:cubicBezTo>
                  <a:lnTo>
                    <a:pt x="12167" y="13639"/>
                  </a:lnTo>
                  <a:lnTo>
                    <a:pt x="12167" y="986"/>
                  </a:lnTo>
                  <a:cubicBezTo>
                    <a:pt x="12167" y="442"/>
                    <a:pt x="11725" y="0"/>
                    <a:pt x="11181" y="0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707;p22">
            <a:extLst>
              <a:ext uri="{FF2B5EF4-FFF2-40B4-BE49-F238E27FC236}">
                <a16:creationId xmlns:a16="http://schemas.microsoft.com/office/drawing/2014/main" id="{6F512767-CE64-2C81-AECC-EA7655369FAD}"/>
              </a:ext>
            </a:extLst>
          </p:cNvPr>
          <p:cNvGrpSpPr/>
          <p:nvPr/>
        </p:nvGrpSpPr>
        <p:grpSpPr>
          <a:xfrm>
            <a:off x="8715650" y="4580219"/>
            <a:ext cx="260959" cy="586388"/>
            <a:chOff x="7238820" y="4193585"/>
            <a:chExt cx="711615" cy="1599036"/>
          </a:xfrm>
        </p:grpSpPr>
        <p:sp>
          <p:nvSpPr>
            <p:cNvPr id="24" name="Google Shape;708;p22">
              <a:extLst>
                <a:ext uri="{FF2B5EF4-FFF2-40B4-BE49-F238E27FC236}">
                  <a16:creationId xmlns:a16="http://schemas.microsoft.com/office/drawing/2014/main" id="{94864420-21E8-1B5E-6997-9CE22619DD05}"/>
                </a:ext>
              </a:extLst>
            </p:cNvPr>
            <p:cNvSpPr/>
            <p:nvPr/>
          </p:nvSpPr>
          <p:spPr>
            <a:xfrm>
              <a:off x="7238820" y="4193585"/>
              <a:ext cx="711615" cy="1192282"/>
            </a:xfrm>
            <a:custGeom>
              <a:avLst/>
              <a:gdLst/>
              <a:ahLst/>
              <a:cxnLst/>
              <a:rect l="l" t="t" r="r" b="b"/>
              <a:pathLst>
                <a:path w="30064" h="50371" extrusionOk="0">
                  <a:moveTo>
                    <a:pt x="15034" y="1"/>
                  </a:moveTo>
                  <a:cubicBezTo>
                    <a:pt x="14716" y="1"/>
                    <a:pt x="14399" y="57"/>
                    <a:pt x="14096" y="171"/>
                  </a:cubicBezTo>
                  <a:cubicBezTo>
                    <a:pt x="11145" y="1148"/>
                    <a:pt x="10358" y="8034"/>
                    <a:pt x="10150" y="11614"/>
                  </a:cubicBezTo>
                  <a:cubicBezTo>
                    <a:pt x="10106" y="12369"/>
                    <a:pt x="9716" y="12953"/>
                    <a:pt x="9249" y="12953"/>
                  </a:cubicBezTo>
                  <a:cubicBezTo>
                    <a:pt x="9232" y="12953"/>
                    <a:pt x="9215" y="12952"/>
                    <a:pt x="9197" y="12951"/>
                  </a:cubicBezTo>
                  <a:cubicBezTo>
                    <a:pt x="9141" y="12946"/>
                    <a:pt x="9082" y="12943"/>
                    <a:pt x="9022" y="12943"/>
                  </a:cubicBezTo>
                  <a:cubicBezTo>
                    <a:pt x="7939" y="12943"/>
                    <a:pt x="6280" y="13762"/>
                    <a:pt x="5326" y="15294"/>
                  </a:cubicBezTo>
                  <a:cubicBezTo>
                    <a:pt x="3929" y="17538"/>
                    <a:pt x="4074" y="23910"/>
                    <a:pt x="4247" y="27122"/>
                  </a:cubicBezTo>
                  <a:cubicBezTo>
                    <a:pt x="4295" y="28002"/>
                    <a:pt x="3856" y="28713"/>
                    <a:pt x="3308" y="28713"/>
                  </a:cubicBezTo>
                  <a:cubicBezTo>
                    <a:pt x="3304" y="28713"/>
                    <a:pt x="3301" y="28713"/>
                    <a:pt x="3297" y="28713"/>
                  </a:cubicBezTo>
                  <a:cubicBezTo>
                    <a:pt x="3288" y="28712"/>
                    <a:pt x="3279" y="28712"/>
                    <a:pt x="3270" y="28712"/>
                  </a:cubicBezTo>
                  <a:cubicBezTo>
                    <a:pt x="1277" y="28712"/>
                    <a:pt x="578" y="32075"/>
                    <a:pt x="578" y="32075"/>
                  </a:cubicBezTo>
                  <a:cubicBezTo>
                    <a:pt x="82" y="33866"/>
                    <a:pt x="1" y="35689"/>
                    <a:pt x="228" y="37501"/>
                  </a:cubicBezTo>
                  <a:cubicBezTo>
                    <a:pt x="1304" y="46079"/>
                    <a:pt x="8158" y="50371"/>
                    <a:pt x="15017" y="50371"/>
                  </a:cubicBezTo>
                  <a:cubicBezTo>
                    <a:pt x="21864" y="50371"/>
                    <a:pt x="28714" y="46095"/>
                    <a:pt x="29828" y="37537"/>
                  </a:cubicBezTo>
                  <a:cubicBezTo>
                    <a:pt x="30064" y="35713"/>
                    <a:pt x="29988" y="33878"/>
                    <a:pt x="29489" y="32075"/>
                  </a:cubicBezTo>
                  <a:cubicBezTo>
                    <a:pt x="29489" y="32075"/>
                    <a:pt x="28791" y="28712"/>
                    <a:pt x="26797" y="28712"/>
                  </a:cubicBezTo>
                  <a:cubicBezTo>
                    <a:pt x="26788" y="28712"/>
                    <a:pt x="26779" y="28712"/>
                    <a:pt x="26770" y="28713"/>
                  </a:cubicBezTo>
                  <a:cubicBezTo>
                    <a:pt x="26767" y="28713"/>
                    <a:pt x="26763" y="28713"/>
                    <a:pt x="26760" y="28713"/>
                  </a:cubicBezTo>
                  <a:cubicBezTo>
                    <a:pt x="26214" y="28713"/>
                    <a:pt x="25773" y="28002"/>
                    <a:pt x="25821" y="27122"/>
                  </a:cubicBezTo>
                  <a:cubicBezTo>
                    <a:pt x="25993" y="23910"/>
                    <a:pt x="26141" y="17538"/>
                    <a:pt x="24741" y="15294"/>
                  </a:cubicBezTo>
                  <a:cubicBezTo>
                    <a:pt x="23787" y="13759"/>
                    <a:pt x="22129" y="12943"/>
                    <a:pt x="21046" y="12943"/>
                  </a:cubicBezTo>
                  <a:cubicBezTo>
                    <a:pt x="20986" y="12943"/>
                    <a:pt x="20927" y="12946"/>
                    <a:pt x="20870" y="12951"/>
                  </a:cubicBezTo>
                  <a:cubicBezTo>
                    <a:pt x="20853" y="12952"/>
                    <a:pt x="20835" y="12953"/>
                    <a:pt x="20818" y="12953"/>
                  </a:cubicBezTo>
                  <a:cubicBezTo>
                    <a:pt x="20351" y="12953"/>
                    <a:pt x="19961" y="12369"/>
                    <a:pt x="19918" y="11614"/>
                  </a:cubicBezTo>
                  <a:cubicBezTo>
                    <a:pt x="19709" y="8034"/>
                    <a:pt x="18923" y="1148"/>
                    <a:pt x="15971" y="171"/>
                  </a:cubicBezTo>
                  <a:cubicBezTo>
                    <a:pt x="15669" y="57"/>
                    <a:pt x="15351" y="1"/>
                    <a:pt x="15034" y="1"/>
                  </a:cubicBezTo>
                  <a:close/>
                </a:path>
              </a:pathLst>
            </a:custGeom>
            <a:solidFill>
              <a:srgbClr val="9A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09;p22">
              <a:extLst>
                <a:ext uri="{FF2B5EF4-FFF2-40B4-BE49-F238E27FC236}">
                  <a16:creationId xmlns:a16="http://schemas.microsoft.com/office/drawing/2014/main" id="{0815EA21-2B09-8082-A1EA-38071D31EC00}"/>
                </a:ext>
              </a:extLst>
            </p:cNvPr>
            <p:cNvSpPr/>
            <p:nvPr/>
          </p:nvSpPr>
          <p:spPr>
            <a:xfrm>
              <a:off x="7460448" y="4569994"/>
              <a:ext cx="258145" cy="1222627"/>
            </a:xfrm>
            <a:custGeom>
              <a:avLst/>
              <a:gdLst/>
              <a:ahLst/>
              <a:cxnLst/>
              <a:rect l="l" t="t" r="r" b="b"/>
              <a:pathLst>
                <a:path w="10906" h="51653" extrusionOk="0">
                  <a:moveTo>
                    <a:pt x="5689" y="0"/>
                  </a:moveTo>
                  <a:cubicBezTo>
                    <a:pt x="5311" y="0"/>
                    <a:pt x="5005" y="306"/>
                    <a:pt x="5005" y="684"/>
                  </a:cubicBezTo>
                  <a:lnTo>
                    <a:pt x="5005" y="9641"/>
                  </a:lnTo>
                  <a:lnTo>
                    <a:pt x="887" y="4890"/>
                  </a:lnTo>
                  <a:cubicBezTo>
                    <a:pt x="792" y="4786"/>
                    <a:pt x="663" y="4734"/>
                    <a:pt x="534" y="4734"/>
                  </a:cubicBezTo>
                  <a:cubicBezTo>
                    <a:pt x="422" y="4734"/>
                    <a:pt x="311" y="4773"/>
                    <a:pt x="221" y="4851"/>
                  </a:cubicBezTo>
                  <a:cubicBezTo>
                    <a:pt x="25" y="5020"/>
                    <a:pt x="0" y="5314"/>
                    <a:pt x="164" y="5516"/>
                  </a:cubicBezTo>
                  <a:lnTo>
                    <a:pt x="5005" y="11096"/>
                  </a:lnTo>
                  <a:lnTo>
                    <a:pt x="5005" y="21399"/>
                  </a:lnTo>
                  <a:lnTo>
                    <a:pt x="1156" y="16781"/>
                  </a:lnTo>
                  <a:cubicBezTo>
                    <a:pt x="1058" y="16653"/>
                    <a:pt x="909" y="16585"/>
                    <a:pt x="759" y="16585"/>
                  </a:cubicBezTo>
                  <a:cubicBezTo>
                    <a:pt x="647" y="16585"/>
                    <a:pt x="535" y="16622"/>
                    <a:pt x="442" y="16700"/>
                  </a:cubicBezTo>
                  <a:cubicBezTo>
                    <a:pt x="224" y="16881"/>
                    <a:pt x="203" y="17205"/>
                    <a:pt x="391" y="17416"/>
                  </a:cubicBezTo>
                  <a:lnTo>
                    <a:pt x="5005" y="22953"/>
                  </a:lnTo>
                  <a:lnTo>
                    <a:pt x="5005" y="50969"/>
                  </a:lnTo>
                  <a:cubicBezTo>
                    <a:pt x="5005" y="51347"/>
                    <a:pt x="5311" y="51652"/>
                    <a:pt x="5689" y="51652"/>
                  </a:cubicBezTo>
                  <a:cubicBezTo>
                    <a:pt x="6064" y="51652"/>
                    <a:pt x="6369" y="51347"/>
                    <a:pt x="6369" y="50969"/>
                  </a:cubicBezTo>
                  <a:lnTo>
                    <a:pt x="6369" y="21689"/>
                  </a:lnTo>
                  <a:lnTo>
                    <a:pt x="10730" y="16660"/>
                  </a:lnTo>
                  <a:cubicBezTo>
                    <a:pt x="10905" y="16461"/>
                    <a:pt x="10881" y="16158"/>
                    <a:pt x="10682" y="15986"/>
                  </a:cubicBezTo>
                  <a:cubicBezTo>
                    <a:pt x="10593" y="15908"/>
                    <a:pt x="10482" y="15869"/>
                    <a:pt x="10371" y="15869"/>
                  </a:cubicBezTo>
                  <a:cubicBezTo>
                    <a:pt x="10238" y="15869"/>
                    <a:pt x="10105" y="15925"/>
                    <a:pt x="10010" y="16034"/>
                  </a:cubicBezTo>
                  <a:lnTo>
                    <a:pt x="6372" y="20232"/>
                  </a:lnTo>
                  <a:lnTo>
                    <a:pt x="6372" y="11162"/>
                  </a:lnTo>
                  <a:lnTo>
                    <a:pt x="10733" y="6136"/>
                  </a:lnTo>
                  <a:cubicBezTo>
                    <a:pt x="10905" y="5937"/>
                    <a:pt x="10884" y="5634"/>
                    <a:pt x="10685" y="5462"/>
                  </a:cubicBezTo>
                  <a:cubicBezTo>
                    <a:pt x="10594" y="5384"/>
                    <a:pt x="10483" y="5345"/>
                    <a:pt x="10372" y="5345"/>
                  </a:cubicBezTo>
                  <a:cubicBezTo>
                    <a:pt x="10238" y="5345"/>
                    <a:pt x="10105" y="5401"/>
                    <a:pt x="10010" y="5510"/>
                  </a:cubicBezTo>
                  <a:lnTo>
                    <a:pt x="6372" y="9705"/>
                  </a:lnTo>
                  <a:lnTo>
                    <a:pt x="6372" y="684"/>
                  </a:lnTo>
                  <a:cubicBezTo>
                    <a:pt x="6372" y="306"/>
                    <a:pt x="6064" y="0"/>
                    <a:pt x="5689" y="0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710;p22">
            <a:extLst>
              <a:ext uri="{FF2B5EF4-FFF2-40B4-BE49-F238E27FC236}">
                <a16:creationId xmlns:a16="http://schemas.microsoft.com/office/drawing/2014/main" id="{A6346478-AE08-2655-3741-2965DA2431B9}"/>
              </a:ext>
            </a:extLst>
          </p:cNvPr>
          <p:cNvGrpSpPr/>
          <p:nvPr/>
        </p:nvGrpSpPr>
        <p:grpSpPr>
          <a:xfrm>
            <a:off x="1657495" y="4493494"/>
            <a:ext cx="396455" cy="681696"/>
            <a:chOff x="3399597" y="3607763"/>
            <a:chExt cx="1081101" cy="1858934"/>
          </a:xfrm>
        </p:grpSpPr>
        <p:sp>
          <p:nvSpPr>
            <p:cNvPr id="27" name="Google Shape;711;p22">
              <a:extLst>
                <a:ext uri="{FF2B5EF4-FFF2-40B4-BE49-F238E27FC236}">
                  <a16:creationId xmlns:a16="http://schemas.microsoft.com/office/drawing/2014/main" id="{B54EE462-8386-E089-C2EF-2B6E1532FE54}"/>
                </a:ext>
              </a:extLst>
            </p:cNvPr>
            <p:cNvSpPr/>
            <p:nvPr/>
          </p:nvSpPr>
          <p:spPr>
            <a:xfrm>
              <a:off x="3399597" y="3607763"/>
              <a:ext cx="1081101" cy="1399756"/>
            </a:xfrm>
            <a:custGeom>
              <a:avLst/>
              <a:gdLst/>
              <a:ahLst/>
              <a:cxnLst/>
              <a:rect l="l" t="t" r="r" b="b"/>
              <a:pathLst>
                <a:path w="50643" h="65570" extrusionOk="0">
                  <a:moveTo>
                    <a:pt x="25739" y="0"/>
                  </a:moveTo>
                  <a:cubicBezTo>
                    <a:pt x="25667" y="0"/>
                    <a:pt x="25596" y="1"/>
                    <a:pt x="25524" y="2"/>
                  </a:cubicBezTo>
                  <a:cubicBezTo>
                    <a:pt x="16739" y="108"/>
                    <a:pt x="9629" y="6736"/>
                    <a:pt x="9590" y="14932"/>
                  </a:cubicBezTo>
                  <a:cubicBezTo>
                    <a:pt x="9587" y="15255"/>
                    <a:pt x="9596" y="15576"/>
                    <a:pt x="9617" y="15893"/>
                  </a:cubicBezTo>
                  <a:cubicBezTo>
                    <a:pt x="9901" y="20378"/>
                    <a:pt x="8519" y="24796"/>
                    <a:pt x="5613" y="28386"/>
                  </a:cubicBezTo>
                  <a:cubicBezTo>
                    <a:pt x="1930" y="32928"/>
                    <a:pt x="0" y="38765"/>
                    <a:pt x="759" y="45037"/>
                  </a:cubicBezTo>
                  <a:cubicBezTo>
                    <a:pt x="2044" y="55682"/>
                    <a:pt x="11153" y="64170"/>
                    <a:pt x="22612" y="65407"/>
                  </a:cubicBezTo>
                  <a:cubicBezTo>
                    <a:pt x="23621" y="65516"/>
                    <a:pt x="24620" y="65569"/>
                    <a:pt x="25606" y="65569"/>
                  </a:cubicBezTo>
                  <a:cubicBezTo>
                    <a:pt x="39363" y="65569"/>
                    <a:pt x="50550" y="55243"/>
                    <a:pt x="50615" y="42451"/>
                  </a:cubicBezTo>
                  <a:cubicBezTo>
                    <a:pt x="50642" y="36969"/>
                    <a:pt x="48622" y="31921"/>
                    <a:pt x="45220" y="27935"/>
                  </a:cubicBezTo>
                  <a:cubicBezTo>
                    <a:pt x="42550" y="24799"/>
                    <a:pt x="41240" y="20838"/>
                    <a:pt x="41772" y="16870"/>
                  </a:cubicBezTo>
                  <a:cubicBezTo>
                    <a:pt x="41872" y="16132"/>
                    <a:pt x="41912" y="15388"/>
                    <a:pt x="41893" y="14644"/>
                  </a:cubicBezTo>
                  <a:cubicBezTo>
                    <a:pt x="41689" y="6537"/>
                    <a:pt x="34447" y="0"/>
                    <a:pt x="25739" y="0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12;p22">
              <a:extLst>
                <a:ext uri="{FF2B5EF4-FFF2-40B4-BE49-F238E27FC236}">
                  <a16:creationId xmlns:a16="http://schemas.microsoft.com/office/drawing/2014/main" id="{D19D47AC-9D54-2262-E79D-30D9C66E3D1D}"/>
                </a:ext>
              </a:extLst>
            </p:cNvPr>
            <p:cNvSpPr/>
            <p:nvPr/>
          </p:nvSpPr>
          <p:spPr>
            <a:xfrm>
              <a:off x="3727738" y="4146141"/>
              <a:ext cx="433141" cy="1320556"/>
            </a:xfrm>
            <a:custGeom>
              <a:avLst/>
              <a:gdLst/>
              <a:ahLst/>
              <a:cxnLst/>
              <a:rect l="l" t="t" r="r" b="b"/>
              <a:pathLst>
                <a:path w="20290" h="61860" extrusionOk="0">
                  <a:moveTo>
                    <a:pt x="10419" y="1"/>
                  </a:moveTo>
                  <a:cubicBezTo>
                    <a:pt x="9684" y="1"/>
                    <a:pt x="9082" y="595"/>
                    <a:pt x="9079" y="1334"/>
                  </a:cubicBezTo>
                  <a:lnTo>
                    <a:pt x="8973" y="23985"/>
                  </a:lnTo>
                  <a:lnTo>
                    <a:pt x="2520" y="16237"/>
                  </a:lnTo>
                  <a:cubicBezTo>
                    <a:pt x="2255" y="15928"/>
                    <a:pt x="1879" y="15770"/>
                    <a:pt x="1502" y="15770"/>
                  </a:cubicBezTo>
                  <a:cubicBezTo>
                    <a:pt x="1199" y="15770"/>
                    <a:pt x="895" y="15872"/>
                    <a:pt x="645" y="16080"/>
                  </a:cubicBezTo>
                  <a:cubicBezTo>
                    <a:pt x="82" y="16549"/>
                    <a:pt x="1" y="17380"/>
                    <a:pt x="460" y="17952"/>
                  </a:cubicBezTo>
                  <a:lnTo>
                    <a:pt x="8952" y="28149"/>
                  </a:lnTo>
                  <a:lnTo>
                    <a:pt x="8801" y="60513"/>
                  </a:lnTo>
                  <a:cubicBezTo>
                    <a:pt x="8798" y="61254"/>
                    <a:pt x="9397" y="61856"/>
                    <a:pt x="10135" y="61859"/>
                  </a:cubicBezTo>
                  <a:cubicBezTo>
                    <a:pt x="10138" y="61859"/>
                    <a:pt x="10142" y="61859"/>
                    <a:pt x="10146" y="61859"/>
                  </a:cubicBezTo>
                  <a:cubicBezTo>
                    <a:pt x="10882" y="61859"/>
                    <a:pt x="11477" y="61263"/>
                    <a:pt x="11480" y="60529"/>
                  </a:cubicBezTo>
                  <a:lnTo>
                    <a:pt x="11683" y="17846"/>
                  </a:lnTo>
                  <a:cubicBezTo>
                    <a:pt x="11864" y="17752"/>
                    <a:pt x="12025" y="17616"/>
                    <a:pt x="12146" y="17453"/>
                  </a:cubicBezTo>
                  <a:lnTo>
                    <a:pt x="19854" y="6959"/>
                  </a:lnTo>
                  <a:cubicBezTo>
                    <a:pt x="20290" y="6364"/>
                    <a:pt x="20163" y="5526"/>
                    <a:pt x="19567" y="5087"/>
                  </a:cubicBezTo>
                  <a:cubicBezTo>
                    <a:pt x="19328" y="4912"/>
                    <a:pt x="19050" y="4827"/>
                    <a:pt x="18774" y="4827"/>
                  </a:cubicBezTo>
                  <a:cubicBezTo>
                    <a:pt x="18362" y="4827"/>
                    <a:pt x="17956" y="5016"/>
                    <a:pt x="17695" y="5375"/>
                  </a:cubicBezTo>
                  <a:lnTo>
                    <a:pt x="11701" y="13531"/>
                  </a:lnTo>
                  <a:lnTo>
                    <a:pt x="11759" y="1347"/>
                  </a:lnTo>
                  <a:cubicBezTo>
                    <a:pt x="11762" y="609"/>
                    <a:pt x="11166" y="4"/>
                    <a:pt x="10425" y="1"/>
                  </a:cubicBezTo>
                  <a:cubicBezTo>
                    <a:pt x="10423" y="1"/>
                    <a:pt x="10421" y="1"/>
                    <a:pt x="10419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721;p22">
            <a:extLst>
              <a:ext uri="{FF2B5EF4-FFF2-40B4-BE49-F238E27FC236}">
                <a16:creationId xmlns:a16="http://schemas.microsoft.com/office/drawing/2014/main" id="{0FC9D006-FE99-BCA1-6395-3F0B1F71E21C}"/>
              </a:ext>
            </a:extLst>
          </p:cNvPr>
          <p:cNvGrpSpPr/>
          <p:nvPr/>
        </p:nvGrpSpPr>
        <p:grpSpPr>
          <a:xfrm>
            <a:off x="6602226" y="4493712"/>
            <a:ext cx="514531" cy="664501"/>
            <a:chOff x="5605876" y="3606838"/>
            <a:chExt cx="1403087" cy="1812044"/>
          </a:xfrm>
        </p:grpSpPr>
        <p:sp>
          <p:nvSpPr>
            <p:cNvPr id="30" name="Google Shape;722;p22">
              <a:extLst>
                <a:ext uri="{FF2B5EF4-FFF2-40B4-BE49-F238E27FC236}">
                  <a16:creationId xmlns:a16="http://schemas.microsoft.com/office/drawing/2014/main" id="{4C8D4F2E-F2A2-797D-5769-63BC9180D3B4}"/>
                </a:ext>
              </a:extLst>
            </p:cNvPr>
            <p:cNvSpPr/>
            <p:nvPr/>
          </p:nvSpPr>
          <p:spPr>
            <a:xfrm>
              <a:off x="5605876" y="3606838"/>
              <a:ext cx="1403087" cy="1442450"/>
            </a:xfrm>
            <a:custGeom>
              <a:avLst/>
              <a:gdLst/>
              <a:ahLst/>
              <a:cxnLst/>
              <a:rect l="l" t="t" r="r" b="b"/>
              <a:pathLst>
                <a:path w="59277" h="60940" extrusionOk="0">
                  <a:moveTo>
                    <a:pt x="29640" y="1"/>
                  </a:moveTo>
                  <a:cubicBezTo>
                    <a:pt x="29123" y="1"/>
                    <a:pt x="28607" y="58"/>
                    <a:pt x="28101" y="173"/>
                  </a:cubicBezTo>
                  <a:cubicBezTo>
                    <a:pt x="23244" y="1174"/>
                    <a:pt x="21952" y="8220"/>
                    <a:pt x="21608" y="11889"/>
                  </a:cubicBezTo>
                  <a:cubicBezTo>
                    <a:pt x="21535" y="12662"/>
                    <a:pt x="20893" y="13258"/>
                    <a:pt x="20125" y="13258"/>
                  </a:cubicBezTo>
                  <a:cubicBezTo>
                    <a:pt x="20097" y="13258"/>
                    <a:pt x="20069" y="13257"/>
                    <a:pt x="20041" y="13256"/>
                  </a:cubicBezTo>
                  <a:cubicBezTo>
                    <a:pt x="19950" y="13250"/>
                    <a:pt x="19855" y="13248"/>
                    <a:pt x="19758" y="13248"/>
                  </a:cubicBezTo>
                  <a:cubicBezTo>
                    <a:pt x="17978" y="13248"/>
                    <a:pt x="15247" y="14083"/>
                    <a:pt x="13675" y="15654"/>
                  </a:cubicBezTo>
                  <a:cubicBezTo>
                    <a:pt x="11377" y="17952"/>
                    <a:pt x="11613" y="24475"/>
                    <a:pt x="11900" y="27762"/>
                  </a:cubicBezTo>
                  <a:cubicBezTo>
                    <a:pt x="11978" y="28661"/>
                    <a:pt x="11253" y="29389"/>
                    <a:pt x="10353" y="29389"/>
                  </a:cubicBezTo>
                  <a:cubicBezTo>
                    <a:pt x="10348" y="29389"/>
                    <a:pt x="10342" y="29389"/>
                    <a:pt x="10337" y="29389"/>
                  </a:cubicBezTo>
                  <a:cubicBezTo>
                    <a:pt x="10321" y="29389"/>
                    <a:pt x="10305" y="29389"/>
                    <a:pt x="10290" y="29389"/>
                  </a:cubicBezTo>
                  <a:cubicBezTo>
                    <a:pt x="7014" y="29389"/>
                    <a:pt x="5867" y="32831"/>
                    <a:pt x="5867" y="32831"/>
                  </a:cubicBezTo>
                  <a:cubicBezTo>
                    <a:pt x="0" y="46025"/>
                    <a:pt x="25796" y="59222"/>
                    <a:pt x="28975" y="60786"/>
                  </a:cubicBezTo>
                  <a:cubicBezTo>
                    <a:pt x="29180" y="60888"/>
                    <a:pt x="29407" y="60940"/>
                    <a:pt x="29640" y="60940"/>
                  </a:cubicBezTo>
                  <a:cubicBezTo>
                    <a:pt x="29870" y="60940"/>
                    <a:pt x="30099" y="60888"/>
                    <a:pt x="30305" y="60786"/>
                  </a:cubicBezTo>
                  <a:cubicBezTo>
                    <a:pt x="33480" y="59222"/>
                    <a:pt x="59276" y="46025"/>
                    <a:pt x="53412" y="32831"/>
                  </a:cubicBezTo>
                  <a:cubicBezTo>
                    <a:pt x="53412" y="32831"/>
                    <a:pt x="52264" y="29389"/>
                    <a:pt x="48986" y="29389"/>
                  </a:cubicBezTo>
                  <a:cubicBezTo>
                    <a:pt x="48972" y="29389"/>
                    <a:pt x="48957" y="29389"/>
                    <a:pt x="48943" y="29389"/>
                  </a:cubicBezTo>
                  <a:cubicBezTo>
                    <a:pt x="48937" y="29389"/>
                    <a:pt x="48932" y="29389"/>
                    <a:pt x="48926" y="29389"/>
                  </a:cubicBezTo>
                  <a:cubicBezTo>
                    <a:pt x="48027" y="29389"/>
                    <a:pt x="47301" y="28661"/>
                    <a:pt x="47379" y="27762"/>
                  </a:cubicBezTo>
                  <a:cubicBezTo>
                    <a:pt x="47664" y="24475"/>
                    <a:pt x="47903" y="17952"/>
                    <a:pt x="45604" y="15654"/>
                  </a:cubicBezTo>
                  <a:cubicBezTo>
                    <a:pt x="44033" y="14083"/>
                    <a:pt x="41301" y="13248"/>
                    <a:pt x="39519" y="13248"/>
                  </a:cubicBezTo>
                  <a:cubicBezTo>
                    <a:pt x="39422" y="13248"/>
                    <a:pt x="39327" y="13250"/>
                    <a:pt x="39235" y="13256"/>
                  </a:cubicBezTo>
                  <a:cubicBezTo>
                    <a:pt x="39207" y="13257"/>
                    <a:pt x="39179" y="13258"/>
                    <a:pt x="39152" y="13258"/>
                  </a:cubicBezTo>
                  <a:cubicBezTo>
                    <a:pt x="38387" y="13258"/>
                    <a:pt x="37745" y="12662"/>
                    <a:pt x="37672" y="11889"/>
                  </a:cubicBezTo>
                  <a:cubicBezTo>
                    <a:pt x="37327" y="8223"/>
                    <a:pt x="36036" y="1174"/>
                    <a:pt x="31179" y="173"/>
                  </a:cubicBezTo>
                  <a:cubicBezTo>
                    <a:pt x="30673" y="58"/>
                    <a:pt x="30156" y="1"/>
                    <a:pt x="29640" y="1"/>
                  </a:cubicBezTo>
                  <a:close/>
                </a:path>
              </a:pathLst>
            </a:custGeom>
            <a:solidFill>
              <a:srgbClr val="FFC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23;p22">
              <a:extLst>
                <a:ext uri="{FF2B5EF4-FFF2-40B4-BE49-F238E27FC236}">
                  <a16:creationId xmlns:a16="http://schemas.microsoft.com/office/drawing/2014/main" id="{29E91669-AAB7-D062-8180-C58DD187B833}"/>
                </a:ext>
              </a:extLst>
            </p:cNvPr>
            <p:cNvSpPr/>
            <p:nvPr/>
          </p:nvSpPr>
          <p:spPr>
            <a:xfrm>
              <a:off x="6112475" y="4051230"/>
              <a:ext cx="410248" cy="1367653"/>
            </a:xfrm>
            <a:custGeom>
              <a:avLst/>
              <a:gdLst/>
              <a:ahLst/>
              <a:cxnLst/>
              <a:rect l="l" t="t" r="r" b="b"/>
              <a:pathLst>
                <a:path w="17332" h="57780" extrusionOk="0">
                  <a:moveTo>
                    <a:pt x="8670" y="1"/>
                  </a:moveTo>
                  <a:cubicBezTo>
                    <a:pt x="8241" y="1"/>
                    <a:pt x="7896" y="351"/>
                    <a:pt x="7908" y="781"/>
                  </a:cubicBezTo>
                  <a:lnTo>
                    <a:pt x="7908" y="23658"/>
                  </a:lnTo>
                  <a:lnTo>
                    <a:pt x="1449" y="15907"/>
                  </a:lnTo>
                  <a:cubicBezTo>
                    <a:pt x="1297" y="15722"/>
                    <a:pt x="1077" y="15626"/>
                    <a:pt x="855" y="15626"/>
                  </a:cubicBezTo>
                  <a:cubicBezTo>
                    <a:pt x="682" y="15626"/>
                    <a:pt x="509" y="15684"/>
                    <a:pt x="366" y="15802"/>
                  </a:cubicBezTo>
                  <a:cubicBezTo>
                    <a:pt x="39" y="16074"/>
                    <a:pt x="0" y="16561"/>
                    <a:pt x="275" y="16884"/>
                  </a:cubicBezTo>
                  <a:lnTo>
                    <a:pt x="7908" y="26041"/>
                  </a:lnTo>
                  <a:lnTo>
                    <a:pt x="7908" y="56999"/>
                  </a:lnTo>
                  <a:cubicBezTo>
                    <a:pt x="7896" y="57426"/>
                    <a:pt x="8241" y="57779"/>
                    <a:pt x="8670" y="57779"/>
                  </a:cubicBezTo>
                  <a:cubicBezTo>
                    <a:pt x="9097" y="57779"/>
                    <a:pt x="9441" y="57426"/>
                    <a:pt x="9432" y="56999"/>
                  </a:cubicBezTo>
                  <a:lnTo>
                    <a:pt x="9432" y="19440"/>
                  </a:lnTo>
                  <a:lnTo>
                    <a:pt x="17053" y="10651"/>
                  </a:lnTo>
                  <a:cubicBezTo>
                    <a:pt x="17331" y="10334"/>
                    <a:pt x="17295" y="9853"/>
                    <a:pt x="16978" y="9575"/>
                  </a:cubicBezTo>
                  <a:cubicBezTo>
                    <a:pt x="16833" y="9450"/>
                    <a:pt x="16655" y="9389"/>
                    <a:pt x="16477" y="9389"/>
                  </a:cubicBezTo>
                  <a:cubicBezTo>
                    <a:pt x="16264" y="9389"/>
                    <a:pt x="16051" y="9477"/>
                    <a:pt x="15901" y="9651"/>
                  </a:cubicBezTo>
                  <a:lnTo>
                    <a:pt x="9432" y="17111"/>
                  </a:lnTo>
                  <a:lnTo>
                    <a:pt x="9432" y="781"/>
                  </a:lnTo>
                  <a:cubicBezTo>
                    <a:pt x="9441" y="351"/>
                    <a:pt x="9097" y="1"/>
                    <a:pt x="8670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728;p22">
            <a:extLst>
              <a:ext uri="{FF2B5EF4-FFF2-40B4-BE49-F238E27FC236}">
                <a16:creationId xmlns:a16="http://schemas.microsoft.com/office/drawing/2014/main" id="{2C270634-FAEE-63EB-EDBF-A45CE7FCA109}"/>
              </a:ext>
            </a:extLst>
          </p:cNvPr>
          <p:cNvGrpSpPr/>
          <p:nvPr/>
        </p:nvGrpSpPr>
        <p:grpSpPr>
          <a:xfrm>
            <a:off x="167392" y="4281218"/>
            <a:ext cx="679100" cy="901222"/>
            <a:chOff x="1231043" y="3326737"/>
            <a:chExt cx="1851853" cy="2457564"/>
          </a:xfrm>
        </p:grpSpPr>
        <p:sp>
          <p:nvSpPr>
            <p:cNvPr id="33" name="Google Shape;729;p22">
              <a:extLst>
                <a:ext uri="{FF2B5EF4-FFF2-40B4-BE49-F238E27FC236}">
                  <a16:creationId xmlns:a16="http://schemas.microsoft.com/office/drawing/2014/main" id="{A9B431A9-8697-A618-8DC1-06399E8BE422}"/>
                </a:ext>
              </a:extLst>
            </p:cNvPr>
            <p:cNvSpPr/>
            <p:nvPr/>
          </p:nvSpPr>
          <p:spPr>
            <a:xfrm>
              <a:off x="1231043" y="3326737"/>
              <a:ext cx="1851853" cy="1904112"/>
            </a:xfrm>
            <a:custGeom>
              <a:avLst/>
              <a:gdLst/>
              <a:ahLst/>
              <a:cxnLst/>
              <a:rect l="l" t="t" r="r" b="b"/>
              <a:pathLst>
                <a:path w="86748" h="89196" extrusionOk="0">
                  <a:moveTo>
                    <a:pt x="43054" y="1"/>
                  </a:moveTo>
                  <a:cubicBezTo>
                    <a:pt x="42402" y="1"/>
                    <a:pt x="41751" y="88"/>
                    <a:pt x="41123" y="262"/>
                  </a:cubicBezTo>
                  <a:cubicBezTo>
                    <a:pt x="34016" y="1728"/>
                    <a:pt x="32123" y="12041"/>
                    <a:pt x="31621" y="17405"/>
                  </a:cubicBezTo>
                  <a:cubicBezTo>
                    <a:pt x="31513" y="18538"/>
                    <a:pt x="30574" y="19411"/>
                    <a:pt x="29452" y="19411"/>
                  </a:cubicBezTo>
                  <a:cubicBezTo>
                    <a:pt x="29411" y="19411"/>
                    <a:pt x="29370" y="19410"/>
                    <a:pt x="29329" y="19407"/>
                  </a:cubicBezTo>
                  <a:cubicBezTo>
                    <a:pt x="29192" y="19400"/>
                    <a:pt x="29051" y="19396"/>
                    <a:pt x="28905" y="19396"/>
                  </a:cubicBezTo>
                  <a:cubicBezTo>
                    <a:pt x="26301" y="19396"/>
                    <a:pt x="22308" y="20621"/>
                    <a:pt x="20011" y="22918"/>
                  </a:cubicBezTo>
                  <a:cubicBezTo>
                    <a:pt x="16648" y="26278"/>
                    <a:pt x="16996" y="35825"/>
                    <a:pt x="17414" y="40637"/>
                  </a:cubicBezTo>
                  <a:cubicBezTo>
                    <a:pt x="17531" y="41954"/>
                    <a:pt x="16467" y="43020"/>
                    <a:pt x="15150" y="43020"/>
                  </a:cubicBezTo>
                  <a:cubicBezTo>
                    <a:pt x="15142" y="43020"/>
                    <a:pt x="15135" y="43020"/>
                    <a:pt x="15127" y="43020"/>
                  </a:cubicBezTo>
                  <a:cubicBezTo>
                    <a:pt x="15104" y="43020"/>
                    <a:pt x="15081" y="43019"/>
                    <a:pt x="15059" y="43019"/>
                  </a:cubicBezTo>
                  <a:cubicBezTo>
                    <a:pt x="10264" y="43019"/>
                    <a:pt x="8583" y="48058"/>
                    <a:pt x="8583" y="48058"/>
                  </a:cubicBezTo>
                  <a:cubicBezTo>
                    <a:pt x="1" y="67367"/>
                    <a:pt x="37751" y="86679"/>
                    <a:pt x="42399" y="88968"/>
                  </a:cubicBezTo>
                  <a:cubicBezTo>
                    <a:pt x="42704" y="89116"/>
                    <a:pt x="43037" y="89195"/>
                    <a:pt x="43376" y="89195"/>
                  </a:cubicBezTo>
                  <a:cubicBezTo>
                    <a:pt x="43714" y="89195"/>
                    <a:pt x="44047" y="89116"/>
                    <a:pt x="44349" y="88968"/>
                  </a:cubicBezTo>
                  <a:cubicBezTo>
                    <a:pt x="48998" y="86679"/>
                    <a:pt x="86748" y="67367"/>
                    <a:pt x="78165" y="48058"/>
                  </a:cubicBezTo>
                  <a:cubicBezTo>
                    <a:pt x="78165" y="48058"/>
                    <a:pt x="76488" y="43019"/>
                    <a:pt x="71693" y="43019"/>
                  </a:cubicBezTo>
                  <a:cubicBezTo>
                    <a:pt x="71670" y="43019"/>
                    <a:pt x="71647" y="43020"/>
                    <a:pt x="71624" y="43020"/>
                  </a:cubicBezTo>
                  <a:cubicBezTo>
                    <a:pt x="71617" y="43020"/>
                    <a:pt x="71609" y="43020"/>
                    <a:pt x="71602" y="43020"/>
                  </a:cubicBezTo>
                  <a:cubicBezTo>
                    <a:pt x="70282" y="43020"/>
                    <a:pt x="69224" y="41954"/>
                    <a:pt x="69335" y="40637"/>
                  </a:cubicBezTo>
                  <a:cubicBezTo>
                    <a:pt x="69755" y="35825"/>
                    <a:pt x="70103" y="26278"/>
                    <a:pt x="66740" y="22918"/>
                  </a:cubicBezTo>
                  <a:cubicBezTo>
                    <a:pt x="64443" y="20621"/>
                    <a:pt x="60448" y="19396"/>
                    <a:pt x="57843" y="19396"/>
                  </a:cubicBezTo>
                  <a:cubicBezTo>
                    <a:pt x="57697" y="19396"/>
                    <a:pt x="57556" y="19400"/>
                    <a:pt x="57420" y="19407"/>
                  </a:cubicBezTo>
                  <a:cubicBezTo>
                    <a:pt x="57379" y="19410"/>
                    <a:pt x="57338" y="19411"/>
                    <a:pt x="57297" y="19411"/>
                  </a:cubicBezTo>
                  <a:cubicBezTo>
                    <a:pt x="56174" y="19411"/>
                    <a:pt x="55236" y="18535"/>
                    <a:pt x="55130" y="17405"/>
                  </a:cubicBezTo>
                  <a:cubicBezTo>
                    <a:pt x="54625" y="12041"/>
                    <a:pt x="52735" y="1728"/>
                    <a:pt x="45629" y="262"/>
                  </a:cubicBezTo>
                  <a:cubicBezTo>
                    <a:pt x="44997" y="88"/>
                    <a:pt x="44348" y="1"/>
                    <a:pt x="43697" y="1"/>
                  </a:cubicBezTo>
                  <a:cubicBezTo>
                    <a:pt x="43590" y="1"/>
                    <a:pt x="43483" y="3"/>
                    <a:pt x="43376" y="8"/>
                  </a:cubicBezTo>
                  <a:cubicBezTo>
                    <a:pt x="43269" y="3"/>
                    <a:pt x="43162" y="1"/>
                    <a:pt x="43054" y="1"/>
                  </a:cubicBezTo>
                  <a:close/>
                </a:path>
              </a:pathLst>
            </a:custGeom>
            <a:solidFill>
              <a:srgbClr val="FFC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30;p22">
              <a:extLst>
                <a:ext uri="{FF2B5EF4-FFF2-40B4-BE49-F238E27FC236}">
                  <a16:creationId xmlns:a16="http://schemas.microsoft.com/office/drawing/2014/main" id="{49656F46-ED5B-5BFF-F5F6-9476EBB393D7}"/>
                </a:ext>
              </a:extLst>
            </p:cNvPr>
            <p:cNvSpPr/>
            <p:nvPr/>
          </p:nvSpPr>
          <p:spPr>
            <a:xfrm>
              <a:off x="1899813" y="3980288"/>
              <a:ext cx="541266" cy="1804013"/>
            </a:xfrm>
            <a:custGeom>
              <a:avLst/>
              <a:gdLst/>
              <a:ahLst/>
              <a:cxnLst/>
              <a:rect l="l" t="t" r="r" b="b"/>
              <a:pathLst>
                <a:path w="25355" h="84507" extrusionOk="0">
                  <a:moveTo>
                    <a:pt x="12681" y="1"/>
                  </a:moveTo>
                  <a:cubicBezTo>
                    <a:pt x="12064" y="1"/>
                    <a:pt x="11565" y="500"/>
                    <a:pt x="11565" y="1117"/>
                  </a:cubicBezTo>
                  <a:lnTo>
                    <a:pt x="11565" y="34600"/>
                  </a:lnTo>
                  <a:lnTo>
                    <a:pt x="2111" y="23256"/>
                  </a:lnTo>
                  <a:cubicBezTo>
                    <a:pt x="1890" y="22990"/>
                    <a:pt x="1571" y="22854"/>
                    <a:pt x="1251" y="22854"/>
                  </a:cubicBezTo>
                  <a:cubicBezTo>
                    <a:pt x="999" y="22854"/>
                    <a:pt x="746" y="22938"/>
                    <a:pt x="539" y="23111"/>
                  </a:cubicBezTo>
                  <a:cubicBezTo>
                    <a:pt x="64" y="23507"/>
                    <a:pt x="1" y="24212"/>
                    <a:pt x="397" y="24687"/>
                  </a:cubicBezTo>
                  <a:lnTo>
                    <a:pt x="11565" y="38087"/>
                  </a:lnTo>
                  <a:lnTo>
                    <a:pt x="11565" y="83391"/>
                  </a:lnTo>
                  <a:cubicBezTo>
                    <a:pt x="11565" y="84008"/>
                    <a:pt x="12064" y="84507"/>
                    <a:pt x="12681" y="84507"/>
                  </a:cubicBezTo>
                  <a:cubicBezTo>
                    <a:pt x="13295" y="84507"/>
                    <a:pt x="13797" y="84008"/>
                    <a:pt x="13797" y="83391"/>
                  </a:cubicBezTo>
                  <a:lnTo>
                    <a:pt x="13797" y="28419"/>
                  </a:lnTo>
                  <a:lnTo>
                    <a:pt x="24950" y="15560"/>
                  </a:lnTo>
                  <a:cubicBezTo>
                    <a:pt x="25355" y="15094"/>
                    <a:pt x="25303" y="14390"/>
                    <a:pt x="24838" y="13984"/>
                  </a:cubicBezTo>
                  <a:cubicBezTo>
                    <a:pt x="24627" y="13801"/>
                    <a:pt x="24367" y="13711"/>
                    <a:pt x="24109" y="13711"/>
                  </a:cubicBezTo>
                  <a:cubicBezTo>
                    <a:pt x="23796" y="13711"/>
                    <a:pt x="23485" y="13843"/>
                    <a:pt x="23265" y="14099"/>
                  </a:cubicBezTo>
                  <a:lnTo>
                    <a:pt x="13797" y="25013"/>
                  </a:lnTo>
                  <a:lnTo>
                    <a:pt x="13797" y="1117"/>
                  </a:lnTo>
                  <a:cubicBezTo>
                    <a:pt x="13797" y="500"/>
                    <a:pt x="13298" y="1"/>
                    <a:pt x="12681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rganigramme : Connecteur 3"/>
          <p:cNvSpPr/>
          <p:nvPr/>
        </p:nvSpPr>
        <p:spPr>
          <a:xfrm>
            <a:off x="137831" y="896471"/>
            <a:ext cx="522514" cy="486889"/>
          </a:xfrm>
          <a:prstGeom prst="flowChartConnector">
            <a:avLst/>
          </a:prstGeom>
          <a:solidFill>
            <a:srgbClr val="74C1B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695950" y="1844297"/>
            <a:ext cx="325001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Outil de suivi des consommations d’énergie permettant d’avoir une connaissance du patrimoine et des données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Consommation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Facturation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Optimisation de puissance</a:t>
            </a:r>
            <a:r>
              <a:rPr lang="fr-FR" sz="1800" dirty="0">
                <a:solidFill>
                  <a:srgbClr val="434343"/>
                </a:solidFill>
                <a:latin typeface="EB Garamond" panose="020B0604020202020204" charset="0"/>
                <a:ea typeface="EB Garamond" panose="020B0604020202020204" charset="0"/>
              </a:rPr>
              <a:t>	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13AA351-E1A8-4A34-7568-D2B1F8ABA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04" y="1539594"/>
            <a:ext cx="5132531" cy="197332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F9DD774-1FEC-38B8-F009-DCD834B985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668"/>
          <a:stretch/>
        </p:blipFill>
        <p:spPr>
          <a:xfrm>
            <a:off x="398304" y="3535342"/>
            <a:ext cx="5132530" cy="1417498"/>
          </a:xfrm>
          <a:prstGeom prst="rect">
            <a:avLst/>
          </a:prstGeom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A55C22ED-93BE-5271-9EA1-5162671379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Plan de Sobriété: Exemple</a:t>
            </a:r>
          </a:p>
        </p:txBody>
      </p:sp>
      <p:sp>
        <p:nvSpPr>
          <p:cNvPr id="13" name="Google Shape;1208;p32">
            <a:extLst>
              <a:ext uri="{FF2B5EF4-FFF2-40B4-BE49-F238E27FC236}">
                <a16:creationId xmlns:a16="http://schemas.microsoft.com/office/drawing/2014/main" id="{FDF63227-81D3-1D64-656D-C553A2720714}"/>
              </a:ext>
            </a:extLst>
          </p:cNvPr>
          <p:cNvSpPr txBox="1"/>
          <p:nvPr/>
        </p:nvSpPr>
        <p:spPr>
          <a:xfrm>
            <a:off x="703379" y="853372"/>
            <a:ext cx="330795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Suivi énergétique</a:t>
            </a:r>
            <a:endParaRPr sz="1800" dirty="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052" name="Picture 4" descr="Accueil - Deepki">
            <a:extLst>
              <a:ext uri="{FF2B5EF4-FFF2-40B4-BE49-F238E27FC236}">
                <a16:creationId xmlns:a16="http://schemas.microsoft.com/office/drawing/2014/main" id="{A3BF4DC7-B967-D87D-0687-D6A9C108F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299" y="1101172"/>
            <a:ext cx="1906499" cy="77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172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AA3EBB26-FDBC-D6A7-EA61-424678D5E5F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83" y="1209267"/>
            <a:ext cx="2974675" cy="2747645"/>
          </a:xfrm>
          <a:prstGeom prst="rect">
            <a:avLst/>
          </a:prstGeom>
        </p:spPr>
      </p:pic>
      <p:grpSp>
        <p:nvGrpSpPr>
          <p:cNvPr id="30" name="Groupe 29"/>
          <p:cNvGrpSpPr/>
          <p:nvPr/>
        </p:nvGrpSpPr>
        <p:grpSpPr>
          <a:xfrm>
            <a:off x="273435" y="4280295"/>
            <a:ext cx="8703174" cy="971330"/>
            <a:chOff x="273435" y="4280295"/>
            <a:chExt cx="8703174" cy="971330"/>
          </a:xfrm>
        </p:grpSpPr>
        <p:sp>
          <p:nvSpPr>
            <p:cNvPr id="33" name="Google Shape;699;p22">
              <a:extLst>
                <a:ext uri="{FF2B5EF4-FFF2-40B4-BE49-F238E27FC236}">
                  <a16:creationId xmlns:a16="http://schemas.microsoft.com/office/drawing/2014/main" id="{2FCBF1DA-02A7-42D5-BEBF-51DB30ED042D}"/>
                </a:ext>
              </a:extLst>
            </p:cNvPr>
            <p:cNvSpPr/>
            <p:nvPr/>
          </p:nvSpPr>
          <p:spPr>
            <a:xfrm>
              <a:off x="1423929" y="4915697"/>
              <a:ext cx="313262" cy="223188"/>
            </a:xfrm>
            <a:custGeom>
              <a:avLst/>
              <a:gdLst/>
              <a:ahLst/>
              <a:cxnLst/>
              <a:rect l="l" t="t" r="r" b="b"/>
              <a:pathLst>
                <a:path w="40016" h="28510" extrusionOk="0">
                  <a:moveTo>
                    <a:pt x="17075" y="1"/>
                  </a:moveTo>
                  <a:cubicBezTo>
                    <a:pt x="16745" y="1"/>
                    <a:pt x="16414" y="16"/>
                    <a:pt x="16083" y="47"/>
                  </a:cubicBezTo>
                  <a:cubicBezTo>
                    <a:pt x="11480" y="461"/>
                    <a:pt x="7818" y="3709"/>
                    <a:pt x="6651" y="7912"/>
                  </a:cubicBezTo>
                  <a:cubicBezTo>
                    <a:pt x="6442" y="8678"/>
                    <a:pt x="5780" y="9234"/>
                    <a:pt x="4990" y="9310"/>
                  </a:cubicBezTo>
                  <a:cubicBezTo>
                    <a:pt x="4691" y="9340"/>
                    <a:pt x="4395" y="9394"/>
                    <a:pt x="4104" y="9473"/>
                  </a:cubicBezTo>
                  <a:cubicBezTo>
                    <a:pt x="1821" y="10090"/>
                    <a:pt x="158" y="12164"/>
                    <a:pt x="64" y="14526"/>
                  </a:cubicBezTo>
                  <a:cubicBezTo>
                    <a:pt x="1" y="15978"/>
                    <a:pt x="518" y="17396"/>
                    <a:pt x="1501" y="18467"/>
                  </a:cubicBezTo>
                  <a:cubicBezTo>
                    <a:pt x="2075" y="19093"/>
                    <a:pt x="2320" y="19942"/>
                    <a:pt x="2124" y="20765"/>
                  </a:cubicBezTo>
                  <a:cubicBezTo>
                    <a:pt x="1761" y="22307"/>
                    <a:pt x="1703" y="23910"/>
                    <a:pt x="1960" y="25477"/>
                  </a:cubicBezTo>
                  <a:cubicBezTo>
                    <a:pt x="2130" y="26526"/>
                    <a:pt x="2444" y="27545"/>
                    <a:pt x="2889" y="28510"/>
                  </a:cubicBezTo>
                  <a:lnTo>
                    <a:pt x="38186" y="28510"/>
                  </a:lnTo>
                  <a:cubicBezTo>
                    <a:pt x="39390" y="26577"/>
                    <a:pt x="40016" y="24270"/>
                    <a:pt x="39798" y="21866"/>
                  </a:cubicBezTo>
                  <a:cubicBezTo>
                    <a:pt x="39632" y="20000"/>
                    <a:pt x="38982" y="18207"/>
                    <a:pt x="37911" y="16667"/>
                  </a:cubicBezTo>
                  <a:cubicBezTo>
                    <a:pt x="37279" y="15754"/>
                    <a:pt x="37037" y="14629"/>
                    <a:pt x="37237" y="13537"/>
                  </a:cubicBezTo>
                  <a:cubicBezTo>
                    <a:pt x="37427" y="12470"/>
                    <a:pt x="37418" y="11375"/>
                    <a:pt x="37213" y="10308"/>
                  </a:cubicBezTo>
                  <a:cubicBezTo>
                    <a:pt x="36435" y="6249"/>
                    <a:pt x="32837" y="3243"/>
                    <a:pt x="28709" y="3192"/>
                  </a:cubicBezTo>
                  <a:cubicBezTo>
                    <a:pt x="28670" y="3191"/>
                    <a:pt x="28632" y="3191"/>
                    <a:pt x="28594" y="3191"/>
                  </a:cubicBezTo>
                  <a:cubicBezTo>
                    <a:pt x="27916" y="3191"/>
                    <a:pt x="27244" y="3267"/>
                    <a:pt x="26586" y="3422"/>
                  </a:cubicBezTo>
                  <a:cubicBezTo>
                    <a:pt x="26407" y="3463"/>
                    <a:pt x="26227" y="3482"/>
                    <a:pt x="26048" y="3482"/>
                  </a:cubicBezTo>
                  <a:cubicBezTo>
                    <a:pt x="25408" y="3482"/>
                    <a:pt x="24786" y="3229"/>
                    <a:pt x="24296" y="2790"/>
                  </a:cubicBezTo>
                  <a:cubicBezTo>
                    <a:pt x="22311" y="987"/>
                    <a:pt x="19732" y="1"/>
                    <a:pt x="17075" y="1"/>
                  </a:cubicBezTo>
                  <a:close/>
                </a:path>
              </a:pathLst>
            </a:custGeom>
            <a:solidFill>
              <a:srgbClr val="9A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00;p22">
              <a:extLst>
                <a:ext uri="{FF2B5EF4-FFF2-40B4-BE49-F238E27FC236}">
                  <a16:creationId xmlns:a16="http://schemas.microsoft.com/office/drawing/2014/main" id="{DC191DEC-66F9-4738-BDCB-70384D3AFB60}"/>
                </a:ext>
              </a:extLst>
            </p:cNvPr>
            <p:cNvSpPr/>
            <p:nvPr/>
          </p:nvSpPr>
          <p:spPr>
            <a:xfrm>
              <a:off x="273435" y="4995985"/>
              <a:ext cx="211731" cy="150850"/>
            </a:xfrm>
            <a:custGeom>
              <a:avLst/>
              <a:gdLst/>
              <a:ahLst/>
              <a:cxnLst/>
              <a:rect l="l" t="t" r="r" b="b"/>
              <a:pathLst>
                <a:path w="40019" h="28512" extrusionOk="0">
                  <a:moveTo>
                    <a:pt x="17066" y="1"/>
                  </a:moveTo>
                  <a:cubicBezTo>
                    <a:pt x="16739" y="1"/>
                    <a:pt x="16411" y="16"/>
                    <a:pt x="16083" y="46"/>
                  </a:cubicBezTo>
                  <a:cubicBezTo>
                    <a:pt x="11480" y="463"/>
                    <a:pt x="7818" y="3708"/>
                    <a:pt x="6651" y="7911"/>
                  </a:cubicBezTo>
                  <a:cubicBezTo>
                    <a:pt x="6442" y="8677"/>
                    <a:pt x="5780" y="9233"/>
                    <a:pt x="4990" y="9312"/>
                  </a:cubicBezTo>
                  <a:cubicBezTo>
                    <a:pt x="4691" y="9342"/>
                    <a:pt x="4395" y="9396"/>
                    <a:pt x="4104" y="9475"/>
                  </a:cubicBezTo>
                  <a:cubicBezTo>
                    <a:pt x="1821" y="10092"/>
                    <a:pt x="158" y="12163"/>
                    <a:pt x="64" y="14528"/>
                  </a:cubicBezTo>
                  <a:cubicBezTo>
                    <a:pt x="1" y="15980"/>
                    <a:pt x="518" y="17395"/>
                    <a:pt x="1500" y="18469"/>
                  </a:cubicBezTo>
                  <a:cubicBezTo>
                    <a:pt x="2075" y="19092"/>
                    <a:pt x="2320" y="19941"/>
                    <a:pt x="2126" y="20764"/>
                  </a:cubicBezTo>
                  <a:cubicBezTo>
                    <a:pt x="1761" y="22309"/>
                    <a:pt x="1703" y="23909"/>
                    <a:pt x="1960" y="25476"/>
                  </a:cubicBezTo>
                  <a:cubicBezTo>
                    <a:pt x="2133" y="26525"/>
                    <a:pt x="2444" y="27547"/>
                    <a:pt x="2889" y="28512"/>
                  </a:cubicBezTo>
                  <a:lnTo>
                    <a:pt x="38189" y="28512"/>
                  </a:lnTo>
                  <a:cubicBezTo>
                    <a:pt x="39393" y="26579"/>
                    <a:pt x="40019" y="24272"/>
                    <a:pt x="39798" y="21868"/>
                  </a:cubicBezTo>
                  <a:cubicBezTo>
                    <a:pt x="39632" y="20002"/>
                    <a:pt x="38982" y="18209"/>
                    <a:pt x="37914" y="16669"/>
                  </a:cubicBezTo>
                  <a:cubicBezTo>
                    <a:pt x="37282" y="15756"/>
                    <a:pt x="37040" y="14631"/>
                    <a:pt x="37240" y="13539"/>
                  </a:cubicBezTo>
                  <a:cubicBezTo>
                    <a:pt x="37430" y="12472"/>
                    <a:pt x="37421" y="11377"/>
                    <a:pt x="37215" y="10310"/>
                  </a:cubicBezTo>
                  <a:cubicBezTo>
                    <a:pt x="36438" y="6251"/>
                    <a:pt x="32840" y="3245"/>
                    <a:pt x="28709" y="3194"/>
                  </a:cubicBezTo>
                  <a:cubicBezTo>
                    <a:pt x="28670" y="3193"/>
                    <a:pt x="28632" y="3193"/>
                    <a:pt x="28594" y="3193"/>
                  </a:cubicBezTo>
                  <a:cubicBezTo>
                    <a:pt x="27918" y="3193"/>
                    <a:pt x="27244" y="3269"/>
                    <a:pt x="26586" y="3421"/>
                  </a:cubicBezTo>
                  <a:cubicBezTo>
                    <a:pt x="26406" y="3462"/>
                    <a:pt x="26225" y="3482"/>
                    <a:pt x="26045" y="3482"/>
                  </a:cubicBezTo>
                  <a:cubicBezTo>
                    <a:pt x="25406" y="3482"/>
                    <a:pt x="24785" y="3228"/>
                    <a:pt x="24296" y="2789"/>
                  </a:cubicBezTo>
                  <a:cubicBezTo>
                    <a:pt x="22309" y="987"/>
                    <a:pt x="19727" y="1"/>
                    <a:pt x="17066" y="1"/>
                  </a:cubicBezTo>
                  <a:close/>
                </a:path>
              </a:pathLst>
            </a:custGeom>
            <a:solidFill>
              <a:srgbClr val="9A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01;p22">
              <a:extLst>
                <a:ext uri="{FF2B5EF4-FFF2-40B4-BE49-F238E27FC236}">
                  <a16:creationId xmlns:a16="http://schemas.microsoft.com/office/drawing/2014/main" id="{637EE6F2-E9A2-4C94-B8B9-B7C056AF083C}"/>
                </a:ext>
              </a:extLst>
            </p:cNvPr>
            <p:cNvSpPr/>
            <p:nvPr/>
          </p:nvSpPr>
          <p:spPr>
            <a:xfrm>
              <a:off x="976844" y="4936495"/>
              <a:ext cx="285315" cy="203319"/>
            </a:xfrm>
            <a:custGeom>
              <a:avLst/>
              <a:gdLst/>
              <a:ahLst/>
              <a:cxnLst/>
              <a:rect l="l" t="t" r="r" b="b"/>
              <a:pathLst>
                <a:path w="53927" h="38429" extrusionOk="0">
                  <a:moveTo>
                    <a:pt x="22996" y="1"/>
                  </a:moveTo>
                  <a:cubicBezTo>
                    <a:pt x="22555" y="1"/>
                    <a:pt x="22112" y="21"/>
                    <a:pt x="21668" y="62"/>
                  </a:cubicBezTo>
                  <a:cubicBezTo>
                    <a:pt x="15469" y="624"/>
                    <a:pt x="10527" y="5000"/>
                    <a:pt x="8958" y="10664"/>
                  </a:cubicBezTo>
                  <a:cubicBezTo>
                    <a:pt x="8674" y="11699"/>
                    <a:pt x="7781" y="12449"/>
                    <a:pt x="6717" y="12551"/>
                  </a:cubicBezTo>
                  <a:cubicBezTo>
                    <a:pt x="6315" y="12594"/>
                    <a:pt x="5916" y="12666"/>
                    <a:pt x="5522" y="12772"/>
                  </a:cubicBezTo>
                  <a:cubicBezTo>
                    <a:pt x="2447" y="13604"/>
                    <a:pt x="203" y="16398"/>
                    <a:pt x="79" y="19582"/>
                  </a:cubicBezTo>
                  <a:cubicBezTo>
                    <a:pt x="0" y="21660"/>
                    <a:pt x="753" y="23520"/>
                    <a:pt x="2014" y="24893"/>
                  </a:cubicBezTo>
                  <a:cubicBezTo>
                    <a:pt x="2786" y="25733"/>
                    <a:pt x="3118" y="26877"/>
                    <a:pt x="2855" y="27989"/>
                  </a:cubicBezTo>
                  <a:cubicBezTo>
                    <a:pt x="2362" y="30070"/>
                    <a:pt x="2287" y="32229"/>
                    <a:pt x="2631" y="34340"/>
                  </a:cubicBezTo>
                  <a:cubicBezTo>
                    <a:pt x="2861" y="35752"/>
                    <a:pt x="3282" y="37128"/>
                    <a:pt x="3883" y="38429"/>
                  </a:cubicBezTo>
                  <a:lnTo>
                    <a:pt x="51462" y="38429"/>
                  </a:lnTo>
                  <a:cubicBezTo>
                    <a:pt x="53083" y="35825"/>
                    <a:pt x="53927" y="32716"/>
                    <a:pt x="53633" y="29474"/>
                  </a:cubicBezTo>
                  <a:cubicBezTo>
                    <a:pt x="53406" y="26955"/>
                    <a:pt x="52529" y="24542"/>
                    <a:pt x="51090" y="22464"/>
                  </a:cubicBezTo>
                  <a:cubicBezTo>
                    <a:pt x="50240" y="21237"/>
                    <a:pt x="49914" y="19718"/>
                    <a:pt x="50183" y="18249"/>
                  </a:cubicBezTo>
                  <a:cubicBezTo>
                    <a:pt x="50440" y="16806"/>
                    <a:pt x="50428" y="15330"/>
                    <a:pt x="50149" y="13897"/>
                  </a:cubicBezTo>
                  <a:cubicBezTo>
                    <a:pt x="49103" y="8426"/>
                    <a:pt x="44252" y="4374"/>
                    <a:pt x="38685" y="4305"/>
                  </a:cubicBezTo>
                  <a:cubicBezTo>
                    <a:pt x="38625" y="4304"/>
                    <a:pt x="38564" y="4303"/>
                    <a:pt x="38504" y="4303"/>
                  </a:cubicBezTo>
                  <a:cubicBezTo>
                    <a:pt x="37600" y="4303"/>
                    <a:pt x="36703" y="4409"/>
                    <a:pt x="35821" y="4613"/>
                  </a:cubicBezTo>
                  <a:cubicBezTo>
                    <a:pt x="35580" y="4669"/>
                    <a:pt x="35338" y="4695"/>
                    <a:pt x="35097" y="4695"/>
                  </a:cubicBezTo>
                  <a:cubicBezTo>
                    <a:pt x="34236" y="4695"/>
                    <a:pt x="33396" y="4354"/>
                    <a:pt x="32740" y="3763"/>
                  </a:cubicBezTo>
                  <a:cubicBezTo>
                    <a:pt x="30060" y="1332"/>
                    <a:pt x="26583" y="1"/>
                    <a:pt x="22996" y="1"/>
                  </a:cubicBezTo>
                  <a:close/>
                </a:path>
              </a:pathLst>
            </a:custGeom>
            <a:solidFill>
              <a:srgbClr val="F9B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02;p22">
              <a:extLst>
                <a:ext uri="{FF2B5EF4-FFF2-40B4-BE49-F238E27FC236}">
                  <a16:creationId xmlns:a16="http://schemas.microsoft.com/office/drawing/2014/main" id="{B357EA6F-A4FE-40E9-B2C0-B40BA1AA7C5F}"/>
                </a:ext>
              </a:extLst>
            </p:cNvPr>
            <p:cNvSpPr/>
            <p:nvPr/>
          </p:nvSpPr>
          <p:spPr>
            <a:xfrm>
              <a:off x="7995097" y="4995565"/>
              <a:ext cx="252087" cy="179626"/>
            </a:xfrm>
            <a:custGeom>
              <a:avLst/>
              <a:gdLst/>
              <a:ahLst/>
              <a:cxnLst/>
              <a:rect l="l" t="t" r="r" b="b"/>
              <a:pathLst>
                <a:path w="29042" h="20694" extrusionOk="0">
                  <a:moveTo>
                    <a:pt x="12375" y="1"/>
                  </a:moveTo>
                  <a:cubicBezTo>
                    <a:pt x="11646" y="1"/>
                    <a:pt x="10911" y="103"/>
                    <a:pt x="10192" y="311"/>
                  </a:cubicBezTo>
                  <a:cubicBezTo>
                    <a:pt x="7582" y="1070"/>
                    <a:pt x="5553" y="3123"/>
                    <a:pt x="4824" y="5742"/>
                  </a:cubicBezTo>
                  <a:cubicBezTo>
                    <a:pt x="4673" y="6299"/>
                    <a:pt x="4192" y="6704"/>
                    <a:pt x="3620" y="6758"/>
                  </a:cubicBezTo>
                  <a:cubicBezTo>
                    <a:pt x="3403" y="6780"/>
                    <a:pt x="3188" y="6822"/>
                    <a:pt x="2976" y="6876"/>
                  </a:cubicBezTo>
                  <a:cubicBezTo>
                    <a:pt x="1322" y="7324"/>
                    <a:pt x="112" y="8830"/>
                    <a:pt x="46" y="10545"/>
                  </a:cubicBezTo>
                  <a:cubicBezTo>
                    <a:pt x="0" y="11597"/>
                    <a:pt x="375" y="12628"/>
                    <a:pt x="1089" y="13405"/>
                  </a:cubicBezTo>
                  <a:cubicBezTo>
                    <a:pt x="1503" y="13859"/>
                    <a:pt x="1682" y="14473"/>
                    <a:pt x="1543" y="15072"/>
                  </a:cubicBezTo>
                  <a:cubicBezTo>
                    <a:pt x="1277" y="16194"/>
                    <a:pt x="1234" y="17355"/>
                    <a:pt x="1422" y="18492"/>
                  </a:cubicBezTo>
                  <a:cubicBezTo>
                    <a:pt x="1546" y="19254"/>
                    <a:pt x="1773" y="19995"/>
                    <a:pt x="2096" y="20693"/>
                  </a:cubicBezTo>
                  <a:lnTo>
                    <a:pt x="27717" y="20693"/>
                  </a:lnTo>
                  <a:cubicBezTo>
                    <a:pt x="28588" y="19290"/>
                    <a:pt x="29041" y="17618"/>
                    <a:pt x="28884" y="15873"/>
                  </a:cubicBezTo>
                  <a:cubicBezTo>
                    <a:pt x="28763" y="14515"/>
                    <a:pt x="28291" y="13215"/>
                    <a:pt x="27514" y="12096"/>
                  </a:cubicBezTo>
                  <a:cubicBezTo>
                    <a:pt x="27057" y="11434"/>
                    <a:pt x="26882" y="10617"/>
                    <a:pt x="27024" y="9825"/>
                  </a:cubicBezTo>
                  <a:cubicBezTo>
                    <a:pt x="27163" y="9051"/>
                    <a:pt x="27157" y="8255"/>
                    <a:pt x="27009" y="7481"/>
                  </a:cubicBezTo>
                  <a:cubicBezTo>
                    <a:pt x="26443" y="4539"/>
                    <a:pt x="23834" y="2355"/>
                    <a:pt x="20834" y="2316"/>
                  </a:cubicBezTo>
                  <a:cubicBezTo>
                    <a:pt x="20808" y="2316"/>
                    <a:pt x="20782" y="2315"/>
                    <a:pt x="20756" y="2315"/>
                  </a:cubicBezTo>
                  <a:cubicBezTo>
                    <a:pt x="20262" y="2315"/>
                    <a:pt x="19771" y="2370"/>
                    <a:pt x="19291" y="2482"/>
                  </a:cubicBezTo>
                  <a:cubicBezTo>
                    <a:pt x="19160" y="2513"/>
                    <a:pt x="19028" y="2528"/>
                    <a:pt x="18897" y="2528"/>
                  </a:cubicBezTo>
                  <a:cubicBezTo>
                    <a:pt x="18435" y="2528"/>
                    <a:pt x="17985" y="2344"/>
                    <a:pt x="17634" y="2026"/>
                  </a:cubicBezTo>
                  <a:cubicBezTo>
                    <a:pt x="16173" y="705"/>
                    <a:pt x="14292" y="1"/>
                    <a:pt x="12375" y="1"/>
                  </a:cubicBezTo>
                  <a:close/>
                </a:path>
              </a:pathLst>
            </a:custGeom>
            <a:solidFill>
              <a:srgbClr val="9A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03;p22">
              <a:extLst>
                <a:ext uri="{FF2B5EF4-FFF2-40B4-BE49-F238E27FC236}">
                  <a16:creationId xmlns:a16="http://schemas.microsoft.com/office/drawing/2014/main" id="{95AFC4DD-B9DF-4782-BF22-81EFBC14BCA1}"/>
                </a:ext>
              </a:extLst>
            </p:cNvPr>
            <p:cNvSpPr/>
            <p:nvPr/>
          </p:nvSpPr>
          <p:spPr>
            <a:xfrm>
              <a:off x="6811064" y="4909507"/>
              <a:ext cx="339783" cy="242123"/>
            </a:xfrm>
            <a:custGeom>
              <a:avLst/>
              <a:gdLst/>
              <a:ahLst/>
              <a:cxnLst/>
              <a:rect l="l" t="t" r="r" b="b"/>
              <a:pathLst>
                <a:path w="39145" h="27894" extrusionOk="0">
                  <a:moveTo>
                    <a:pt x="16693" y="1"/>
                  </a:moveTo>
                  <a:cubicBezTo>
                    <a:pt x="16372" y="1"/>
                    <a:pt x="16051" y="15"/>
                    <a:pt x="15729" y="45"/>
                  </a:cubicBezTo>
                  <a:cubicBezTo>
                    <a:pt x="11229" y="453"/>
                    <a:pt x="7645" y="3628"/>
                    <a:pt x="6505" y="7738"/>
                  </a:cubicBezTo>
                  <a:cubicBezTo>
                    <a:pt x="6299" y="8488"/>
                    <a:pt x="5652" y="9032"/>
                    <a:pt x="4881" y="9108"/>
                  </a:cubicBezTo>
                  <a:cubicBezTo>
                    <a:pt x="4588" y="9138"/>
                    <a:pt x="4297" y="9193"/>
                    <a:pt x="4013" y="9268"/>
                  </a:cubicBezTo>
                  <a:cubicBezTo>
                    <a:pt x="1781" y="9873"/>
                    <a:pt x="151" y="11899"/>
                    <a:pt x="64" y="14213"/>
                  </a:cubicBezTo>
                  <a:cubicBezTo>
                    <a:pt x="0" y="15631"/>
                    <a:pt x="505" y="17019"/>
                    <a:pt x="1467" y="18068"/>
                  </a:cubicBezTo>
                  <a:cubicBezTo>
                    <a:pt x="2026" y="18679"/>
                    <a:pt x="2268" y="19508"/>
                    <a:pt x="2078" y="20315"/>
                  </a:cubicBezTo>
                  <a:cubicBezTo>
                    <a:pt x="1718" y="21824"/>
                    <a:pt x="1663" y="23394"/>
                    <a:pt x="1914" y="24927"/>
                  </a:cubicBezTo>
                  <a:cubicBezTo>
                    <a:pt x="2081" y="25952"/>
                    <a:pt x="2386" y="26950"/>
                    <a:pt x="2822" y="27894"/>
                  </a:cubicBezTo>
                  <a:lnTo>
                    <a:pt x="37357" y="27891"/>
                  </a:lnTo>
                  <a:cubicBezTo>
                    <a:pt x="38534" y="26001"/>
                    <a:pt x="39144" y="23745"/>
                    <a:pt x="38933" y="21392"/>
                  </a:cubicBezTo>
                  <a:cubicBezTo>
                    <a:pt x="38769" y="19565"/>
                    <a:pt x="38131" y="17811"/>
                    <a:pt x="37085" y="16305"/>
                  </a:cubicBezTo>
                  <a:cubicBezTo>
                    <a:pt x="36468" y="15413"/>
                    <a:pt x="36232" y="14309"/>
                    <a:pt x="36426" y="13242"/>
                  </a:cubicBezTo>
                  <a:cubicBezTo>
                    <a:pt x="36613" y="12199"/>
                    <a:pt x="36604" y="11125"/>
                    <a:pt x="36402" y="10085"/>
                  </a:cubicBezTo>
                  <a:cubicBezTo>
                    <a:pt x="35642" y="6114"/>
                    <a:pt x="32122" y="3172"/>
                    <a:pt x="28082" y="3123"/>
                  </a:cubicBezTo>
                  <a:cubicBezTo>
                    <a:pt x="28034" y="3122"/>
                    <a:pt x="27985" y="3122"/>
                    <a:pt x="27937" y="3122"/>
                  </a:cubicBezTo>
                  <a:cubicBezTo>
                    <a:pt x="27285" y="3122"/>
                    <a:pt x="26638" y="3198"/>
                    <a:pt x="26005" y="3347"/>
                  </a:cubicBezTo>
                  <a:cubicBezTo>
                    <a:pt x="25830" y="3387"/>
                    <a:pt x="25654" y="3407"/>
                    <a:pt x="25479" y="3407"/>
                  </a:cubicBezTo>
                  <a:cubicBezTo>
                    <a:pt x="24852" y="3407"/>
                    <a:pt x="24242" y="3157"/>
                    <a:pt x="23767" y="2727"/>
                  </a:cubicBezTo>
                  <a:cubicBezTo>
                    <a:pt x="21820" y="963"/>
                    <a:pt x="19296" y="1"/>
                    <a:pt x="16693" y="1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" name="Google Shape;704;p22">
              <a:extLst>
                <a:ext uri="{FF2B5EF4-FFF2-40B4-BE49-F238E27FC236}">
                  <a16:creationId xmlns:a16="http://schemas.microsoft.com/office/drawing/2014/main" id="{C4F1A185-ECE4-4A71-9A20-AA2DC9027C83}"/>
                </a:ext>
              </a:extLst>
            </p:cNvPr>
            <p:cNvGrpSpPr/>
            <p:nvPr/>
          </p:nvGrpSpPr>
          <p:grpSpPr>
            <a:xfrm>
              <a:off x="8242584" y="4280295"/>
              <a:ext cx="603546" cy="971330"/>
              <a:chOff x="6217265" y="2769776"/>
              <a:chExt cx="1645822" cy="2648742"/>
            </a:xfrm>
          </p:grpSpPr>
          <p:sp>
            <p:nvSpPr>
              <p:cNvPr id="51" name="Google Shape;705;p22">
                <a:extLst>
                  <a:ext uri="{FF2B5EF4-FFF2-40B4-BE49-F238E27FC236}">
                    <a16:creationId xmlns:a16="http://schemas.microsoft.com/office/drawing/2014/main" id="{15F2AE0A-D664-489A-B77C-A95A1A2C64D8}"/>
                  </a:ext>
                </a:extLst>
              </p:cNvPr>
              <p:cNvSpPr/>
              <p:nvPr/>
            </p:nvSpPr>
            <p:spPr>
              <a:xfrm>
                <a:off x="6217265" y="2769776"/>
                <a:ext cx="1645822" cy="2130963"/>
              </a:xfrm>
              <a:custGeom>
                <a:avLst/>
                <a:gdLst/>
                <a:ahLst/>
                <a:cxnLst/>
                <a:rect l="l" t="t" r="r" b="b"/>
                <a:pathLst>
                  <a:path w="69532" h="90028" extrusionOk="0">
                    <a:moveTo>
                      <a:pt x="35340" y="1"/>
                    </a:moveTo>
                    <a:cubicBezTo>
                      <a:pt x="35243" y="1"/>
                      <a:pt x="35145" y="2"/>
                      <a:pt x="35047" y="3"/>
                    </a:cubicBezTo>
                    <a:cubicBezTo>
                      <a:pt x="22984" y="151"/>
                      <a:pt x="13225" y="9251"/>
                      <a:pt x="13167" y="20503"/>
                    </a:cubicBezTo>
                    <a:cubicBezTo>
                      <a:pt x="13164" y="20948"/>
                      <a:pt x="13177" y="21386"/>
                      <a:pt x="13204" y="21825"/>
                    </a:cubicBezTo>
                    <a:cubicBezTo>
                      <a:pt x="13594" y="27979"/>
                      <a:pt x="11701" y="34048"/>
                      <a:pt x="7706" y="38975"/>
                    </a:cubicBezTo>
                    <a:cubicBezTo>
                      <a:pt x="2653" y="45210"/>
                      <a:pt x="0" y="53224"/>
                      <a:pt x="1044" y="61837"/>
                    </a:cubicBezTo>
                    <a:cubicBezTo>
                      <a:pt x="2810" y="76450"/>
                      <a:pt x="15315" y="88104"/>
                      <a:pt x="31043" y="89804"/>
                    </a:cubicBezTo>
                    <a:cubicBezTo>
                      <a:pt x="32431" y="89954"/>
                      <a:pt x="33805" y="90027"/>
                      <a:pt x="35160" y="90027"/>
                    </a:cubicBezTo>
                    <a:cubicBezTo>
                      <a:pt x="54050" y="90027"/>
                      <a:pt x="69404" y="75848"/>
                      <a:pt x="69492" y="58287"/>
                    </a:cubicBezTo>
                    <a:cubicBezTo>
                      <a:pt x="69531" y="50760"/>
                      <a:pt x="66758" y="43828"/>
                      <a:pt x="62089" y="38355"/>
                    </a:cubicBezTo>
                    <a:cubicBezTo>
                      <a:pt x="58421" y="34051"/>
                      <a:pt x="56624" y="28611"/>
                      <a:pt x="57356" y="23165"/>
                    </a:cubicBezTo>
                    <a:cubicBezTo>
                      <a:pt x="57489" y="22151"/>
                      <a:pt x="57547" y="21129"/>
                      <a:pt x="57519" y="20107"/>
                    </a:cubicBezTo>
                    <a:cubicBezTo>
                      <a:pt x="57240" y="8978"/>
                      <a:pt x="47294" y="1"/>
                      <a:pt x="35340" y="1"/>
                    </a:cubicBezTo>
                    <a:close/>
                  </a:path>
                </a:pathLst>
              </a:custGeom>
              <a:solidFill>
                <a:srgbClr val="FFE4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06;p22">
                <a:extLst>
                  <a:ext uri="{FF2B5EF4-FFF2-40B4-BE49-F238E27FC236}">
                    <a16:creationId xmlns:a16="http://schemas.microsoft.com/office/drawing/2014/main" id="{2A4C7D48-5906-4BA3-98D5-3D099E8D5CC5}"/>
                  </a:ext>
                </a:extLst>
              </p:cNvPr>
              <p:cNvSpPr/>
              <p:nvPr/>
            </p:nvSpPr>
            <p:spPr>
              <a:xfrm>
                <a:off x="6782118" y="3652523"/>
                <a:ext cx="529593" cy="1765995"/>
              </a:xfrm>
              <a:custGeom>
                <a:avLst/>
                <a:gdLst/>
                <a:ahLst/>
                <a:cxnLst/>
                <a:rect l="l" t="t" r="r" b="b"/>
                <a:pathLst>
                  <a:path w="22374" h="74609" extrusionOk="0">
                    <a:moveTo>
                      <a:pt x="11181" y="0"/>
                    </a:moveTo>
                    <a:cubicBezTo>
                      <a:pt x="10637" y="0"/>
                      <a:pt x="10198" y="442"/>
                      <a:pt x="10198" y="986"/>
                    </a:cubicBezTo>
                    <a:lnTo>
                      <a:pt x="10198" y="30547"/>
                    </a:lnTo>
                    <a:lnTo>
                      <a:pt x="1852" y="20531"/>
                    </a:lnTo>
                    <a:cubicBezTo>
                      <a:pt x="1657" y="20307"/>
                      <a:pt x="1383" y="20192"/>
                      <a:pt x="1106" y="20192"/>
                    </a:cubicBezTo>
                    <a:cubicBezTo>
                      <a:pt x="883" y="20192"/>
                      <a:pt x="659" y="20266"/>
                      <a:pt x="476" y="20419"/>
                    </a:cubicBezTo>
                    <a:cubicBezTo>
                      <a:pt x="61" y="20764"/>
                      <a:pt x="1" y="21375"/>
                      <a:pt x="336" y="21795"/>
                    </a:cubicBezTo>
                    <a:lnTo>
                      <a:pt x="10195" y="33625"/>
                    </a:lnTo>
                    <a:lnTo>
                      <a:pt x="10195" y="73622"/>
                    </a:lnTo>
                    <a:cubicBezTo>
                      <a:pt x="10195" y="74167"/>
                      <a:pt x="10637" y="74608"/>
                      <a:pt x="11181" y="74608"/>
                    </a:cubicBezTo>
                    <a:cubicBezTo>
                      <a:pt x="11725" y="74608"/>
                      <a:pt x="12167" y="74167"/>
                      <a:pt x="12167" y="73622"/>
                    </a:cubicBezTo>
                    <a:lnTo>
                      <a:pt x="12167" y="32754"/>
                    </a:lnTo>
                    <a:lnTo>
                      <a:pt x="22016" y="21399"/>
                    </a:lnTo>
                    <a:cubicBezTo>
                      <a:pt x="22373" y="20988"/>
                      <a:pt x="22328" y="20365"/>
                      <a:pt x="21917" y="20008"/>
                    </a:cubicBezTo>
                    <a:cubicBezTo>
                      <a:pt x="21730" y="19846"/>
                      <a:pt x="21501" y="19767"/>
                      <a:pt x="21272" y="19767"/>
                    </a:cubicBezTo>
                    <a:cubicBezTo>
                      <a:pt x="20996" y="19767"/>
                      <a:pt x="20721" y="19883"/>
                      <a:pt x="20526" y="20108"/>
                    </a:cubicBezTo>
                    <a:lnTo>
                      <a:pt x="12167" y="29745"/>
                    </a:lnTo>
                    <a:lnTo>
                      <a:pt x="12167" y="15955"/>
                    </a:lnTo>
                    <a:lnTo>
                      <a:pt x="19295" y="7739"/>
                    </a:lnTo>
                    <a:cubicBezTo>
                      <a:pt x="19570" y="7421"/>
                      <a:pt x="19537" y="6944"/>
                      <a:pt x="19219" y="6668"/>
                    </a:cubicBezTo>
                    <a:cubicBezTo>
                      <a:pt x="19075" y="6544"/>
                      <a:pt x="18899" y="6483"/>
                      <a:pt x="18723" y="6483"/>
                    </a:cubicBezTo>
                    <a:cubicBezTo>
                      <a:pt x="18511" y="6483"/>
                      <a:pt x="18299" y="6572"/>
                      <a:pt x="18149" y="6744"/>
                    </a:cubicBezTo>
                    <a:lnTo>
                      <a:pt x="12167" y="13639"/>
                    </a:lnTo>
                    <a:lnTo>
                      <a:pt x="12167" y="986"/>
                    </a:lnTo>
                    <a:cubicBezTo>
                      <a:pt x="12167" y="442"/>
                      <a:pt x="11725" y="0"/>
                      <a:pt x="11181" y="0"/>
                    </a:cubicBezTo>
                    <a:close/>
                  </a:path>
                </a:pathLst>
              </a:custGeom>
              <a:solidFill>
                <a:srgbClr val="3734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" name="Google Shape;707;p22">
              <a:extLst>
                <a:ext uri="{FF2B5EF4-FFF2-40B4-BE49-F238E27FC236}">
                  <a16:creationId xmlns:a16="http://schemas.microsoft.com/office/drawing/2014/main" id="{DB276E3C-219E-41E7-B4F2-7185B6634E7F}"/>
                </a:ext>
              </a:extLst>
            </p:cNvPr>
            <p:cNvGrpSpPr/>
            <p:nvPr/>
          </p:nvGrpSpPr>
          <p:grpSpPr>
            <a:xfrm>
              <a:off x="8715650" y="4580219"/>
              <a:ext cx="260959" cy="586388"/>
              <a:chOff x="7238820" y="4193585"/>
              <a:chExt cx="711615" cy="1599036"/>
            </a:xfrm>
          </p:grpSpPr>
          <p:sp>
            <p:nvSpPr>
              <p:cNvPr id="49" name="Google Shape;708;p22">
                <a:extLst>
                  <a:ext uri="{FF2B5EF4-FFF2-40B4-BE49-F238E27FC236}">
                    <a16:creationId xmlns:a16="http://schemas.microsoft.com/office/drawing/2014/main" id="{7F67CB86-2786-4E35-B5D4-E15E8497CABB}"/>
                  </a:ext>
                </a:extLst>
              </p:cNvPr>
              <p:cNvSpPr/>
              <p:nvPr/>
            </p:nvSpPr>
            <p:spPr>
              <a:xfrm>
                <a:off x="7238820" y="4193585"/>
                <a:ext cx="711615" cy="1192282"/>
              </a:xfrm>
              <a:custGeom>
                <a:avLst/>
                <a:gdLst/>
                <a:ahLst/>
                <a:cxnLst/>
                <a:rect l="l" t="t" r="r" b="b"/>
                <a:pathLst>
                  <a:path w="30064" h="50371" extrusionOk="0">
                    <a:moveTo>
                      <a:pt x="15034" y="1"/>
                    </a:moveTo>
                    <a:cubicBezTo>
                      <a:pt x="14716" y="1"/>
                      <a:pt x="14399" y="57"/>
                      <a:pt x="14096" y="171"/>
                    </a:cubicBezTo>
                    <a:cubicBezTo>
                      <a:pt x="11145" y="1148"/>
                      <a:pt x="10358" y="8034"/>
                      <a:pt x="10150" y="11614"/>
                    </a:cubicBezTo>
                    <a:cubicBezTo>
                      <a:pt x="10106" y="12369"/>
                      <a:pt x="9716" y="12953"/>
                      <a:pt x="9249" y="12953"/>
                    </a:cubicBezTo>
                    <a:cubicBezTo>
                      <a:pt x="9232" y="12953"/>
                      <a:pt x="9215" y="12952"/>
                      <a:pt x="9197" y="12951"/>
                    </a:cubicBezTo>
                    <a:cubicBezTo>
                      <a:pt x="9141" y="12946"/>
                      <a:pt x="9082" y="12943"/>
                      <a:pt x="9022" y="12943"/>
                    </a:cubicBezTo>
                    <a:cubicBezTo>
                      <a:pt x="7939" y="12943"/>
                      <a:pt x="6280" y="13762"/>
                      <a:pt x="5326" y="15294"/>
                    </a:cubicBezTo>
                    <a:cubicBezTo>
                      <a:pt x="3929" y="17538"/>
                      <a:pt x="4074" y="23910"/>
                      <a:pt x="4247" y="27122"/>
                    </a:cubicBezTo>
                    <a:cubicBezTo>
                      <a:pt x="4295" y="28002"/>
                      <a:pt x="3856" y="28713"/>
                      <a:pt x="3308" y="28713"/>
                    </a:cubicBezTo>
                    <a:cubicBezTo>
                      <a:pt x="3304" y="28713"/>
                      <a:pt x="3301" y="28713"/>
                      <a:pt x="3297" y="28713"/>
                    </a:cubicBezTo>
                    <a:cubicBezTo>
                      <a:pt x="3288" y="28712"/>
                      <a:pt x="3279" y="28712"/>
                      <a:pt x="3270" y="28712"/>
                    </a:cubicBezTo>
                    <a:cubicBezTo>
                      <a:pt x="1277" y="28712"/>
                      <a:pt x="578" y="32075"/>
                      <a:pt x="578" y="32075"/>
                    </a:cubicBezTo>
                    <a:cubicBezTo>
                      <a:pt x="82" y="33866"/>
                      <a:pt x="1" y="35689"/>
                      <a:pt x="228" y="37501"/>
                    </a:cubicBezTo>
                    <a:cubicBezTo>
                      <a:pt x="1304" y="46079"/>
                      <a:pt x="8158" y="50371"/>
                      <a:pt x="15017" y="50371"/>
                    </a:cubicBezTo>
                    <a:cubicBezTo>
                      <a:pt x="21864" y="50371"/>
                      <a:pt x="28714" y="46095"/>
                      <a:pt x="29828" y="37537"/>
                    </a:cubicBezTo>
                    <a:cubicBezTo>
                      <a:pt x="30064" y="35713"/>
                      <a:pt x="29988" y="33878"/>
                      <a:pt x="29489" y="32075"/>
                    </a:cubicBezTo>
                    <a:cubicBezTo>
                      <a:pt x="29489" y="32075"/>
                      <a:pt x="28791" y="28712"/>
                      <a:pt x="26797" y="28712"/>
                    </a:cubicBezTo>
                    <a:cubicBezTo>
                      <a:pt x="26788" y="28712"/>
                      <a:pt x="26779" y="28712"/>
                      <a:pt x="26770" y="28713"/>
                    </a:cubicBezTo>
                    <a:cubicBezTo>
                      <a:pt x="26767" y="28713"/>
                      <a:pt x="26763" y="28713"/>
                      <a:pt x="26760" y="28713"/>
                    </a:cubicBezTo>
                    <a:cubicBezTo>
                      <a:pt x="26214" y="28713"/>
                      <a:pt x="25773" y="28002"/>
                      <a:pt x="25821" y="27122"/>
                    </a:cubicBezTo>
                    <a:cubicBezTo>
                      <a:pt x="25993" y="23910"/>
                      <a:pt x="26141" y="17538"/>
                      <a:pt x="24741" y="15294"/>
                    </a:cubicBezTo>
                    <a:cubicBezTo>
                      <a:pt x="23787" y="13759"/>
                      <a:pt x="22129" y="12943"/>
                      <a:pt x="21046" y="12943"/>
                    </a:cubicBezTo>
                    <a:cubicBezTo>
                      <a:pt x="20986" y="12943"/>
                      <a:pt x="20927" y="12946"/>
                      <a:pt x="20870" y="12951"/>
                    </a:cubicBezTo>
                    <a:cubicBezTo>
                      <a:pt x="20853" y="12952"/>
                      <a:pt x="20835" y="12953"/>
                      <a:pt x="20818" y="12953"/>
                    </a:cubicBezTo>
                    <a:cubicBezTo>
                      <a:pt x="20351" y="12953"/>
                      <a:pt x="19961" y="12369"/>
                      <a:pt x="19918" y="11614"/>
                    </a:cubicBezTo>
                    <a:cubicBezTo>
                      <a:pt x="19709" y="8034"/>
                      <a:pt x="18923" y="1148"/>
                      <a:pt x="15971" y="171"/>
                    </a:cubicBezTo>
                    <a:cubicBezTo>
                      <a:pt x="15669" y="57"/>
                      <a:pt x="15351" y="1"/>
                      <a:pt x="15034" y="1"/>
                    </a:cubicBezTo>
                    <a:close/>
                  </a:path>
                </a:pathLst>
              </a:custGeom>
              <a:solidFill>
                <a:srgbClr val="9AD7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09;p22">
                <a:extLst>
                  <a:ext uri="{FF2B5EF4-FFF2-40B4-BE49-F238E27FC236}">
                    <a16:creationId xmlns:a16="http://schemas.microsoft.com/office/drawing/2014/main" id="{0F2E4E0C-7707-40A6-B5AA-9551AD2BB905}"/>
                  </a:ext>
                </a:extLst>
              </p:cNvPr>
              <p:cNvSpPr/>
              <p:nvPr/>
            </p:nvSpPr>
            <p:spPr>
              <a:xfrm>
                <a:off x="7460448" y="4569994"/>
                <a:ext cx="258145" cy="1222627"/>
              </a:xfrm>
              <a:custGeom>
                <a:avLst/>
                <a:gdLst/>
                <a:ahLst/>
                <a:cxnLst/>
                <a:rect l="l" t="t" r="r" b="b"/>
                <a:pathLst>
                  <a:path w="10906" h="51653" extrusionOk="0">
                    <a:moveTo>
                      <a:pt x="5689" y="0"/>
                    </a:moveTo>
                    <a:cubicBezTo>
                      <a:pt x="5311" y="0"/>
                      <a:pt x="5005" y="306"/>
                      <a:pt x="5005" y="684"/>
                    </a:cubicBezTo>
                    <a:lnTo>
                      <a:pt x="5005" y="9641"/>
                    </a:lnTo>
                    <a:lnTo>
                      <a:pt x="887" y="4890"/>
                    </a:lnTo>
                    <a:cubicBezTo>
                      <a:pt x="792" y="4786"/>
                      <a:pt x="663" y="4734"/>
                      <a:pt x="534" y="4734"/>
                    </a:cubicBezTo>
                    <a:cubicBezTo>
                      <a:pt x="422" y="4734"/>
                      <a:pt x="311" y="4773"/>
                      <a:pt x="221" y="4851"/>
                    </a:cubicBezTo>
                    <a:cubicBezTo>
                      <a:pt x="25" y="5020"/>
                      <a:pt x="0" y="5314"/>
                      <a:pt x="164" y="5516"/>
                    </a:cubicBezTo>
                    <a:lnTo>
                      <a:pt x="5005" y="11096"/>
                    </a:lnTo>
                    <a:lnTo>
                      <a:pt x="5005" y="21399"/>
                    </a:lnTo>
                    <a:lnTo>
                      <a:pt x="1156" y="16781"/>
                    </a:lnTo>
                    <a:cubicBezTo>
                      <a:pt x="1058" y="16653"/>
                      <a:pt x="909" y="16585"/>
                      <a:pt x="759" y="16585"/>
                    </a:cubicBezTo>
                    <a:cubicBezTo>
                      <a:pt x="647" y="16585"/>
                      <a:pt x="535" y="16622"/>
                      <a:pt x="442" y="16700"/>
                    </a:cubicBezTo>
                    <a:cubicBezTo>
                      <a:pt x="224" y="16881"/>
                      <a:pt x="203" y="17205"/>
                      <a:pt x="391" y="17416"/>
                    </a:cubicBezTo>
                    <a:lnTo>
                      <a:pt x="5005" y="22953"/>
                    </a:lnTo>
                    <a:lnTo>
                      <a:pt x="5005" y="50969"/>
                    </a:lnTo>
                    <a:cubicBezTo>
                      <a:pt x="5005" y="51347"/>
                      <a:pt x="5311" y="51652"/>
                      <a:pt x="5689" y="51652"/>
                    </a:cubicBezTo>
                    <a:cubicBezTo>
                      <a:pt x="6064" y="51652"/>
                      <a:pt x="6369" y="51347"/>
                      <a:pt x="6369" y="50969"/>
                    </a:cubicBezTo>
                    <a:lnTo>
                      <a:pt x="6369" y="21689"/>
                    </a:lnTo>
                    <a:lnTo>
                      <a:pt x="10730" y="16660"/>
                    </a:lnTo>
                    <a:cubicBezTo>
                      <a:pt x="10905" y="16461"/>
                      <a:pt x="10881" y="16158"/>
                      <a:pt x="10682" y="15986"/>
                    </a:cubicBezTo>
                    <a:cubicBezTo>
                      <a:pt x="10593" y="15908"/>
                      <a:pt x="10482" y="15869"/>
                      <a:pt x="10371" y="15869"/>
                    </a:cubicBezTo>
                    <a:cubicBezTo>
                      <a:pt x="10238" y="15869"/>
                      <a:pt x="10105" y="15925"/>
                      <a:pt x="10010" y="16034"/>
                    </a:cubicBezTo>
                    <a:lnTo>
                      <a:pt x="6372" y="20232"/>
                    </a:lnTo>
                    <a:lnTo>
                      <a:pt x="6372" y="11162"/>
                    </a:lnTo>
                    <a:lnTo>
                      <a:pt x="10733" y="6136"/>
                    </a:lnTo>
                    <a:cubicBezTo>
                      <a:pt x="10905" y="5937"/>
                      <a:pt x="10884" y="5634"/>
                      <a:pt x="10685" y="5462"/>
                    </a:cubicBezTo>
                    <a:cubicBezTo>
                      <a:pt x="10594" y="5384"/>
                      <a:pt x="10483" y="5345"/>
                      <a:pt x="10372" y="5345"/>
                    </a:cubicBezTo>
                    <a:cubicBezTo>
                      <a:pt x="10238" y="5345"/>
                      <a:pt x="10105" y="5401"/>
                      <a:pt x="10010" y="5510"/>
                    </a:cubicBezTo>
                    <a:lnTo>
                      <a:pt x="6372" y="9705"/>
                    </a:lnTo>
                    <a:lnTo>
                      <a:pt x="6372" y="684"/>
                    </a:lnTo>
                    <a:cubicBezTo>
                      <a:pt x="6372" y="306"/>
                      <a:pt x="6064" y="0"/>
                      <a:pt x="5689" y="0"/>
                    </a:cubicBezTo>
                    <a:close/>
                  </a:path>
                </a:pathLst>
              </a:custGeom>
              <a:solidFill>
                <a:srgbClr val="3734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" name="Google Shape;721;p22">
              <a:extLst>
                <a:ext uri="{FF2B5EF4-FFF2-40B4-BE49-F238E27FC236}">
                  <a16:creationId xmlns:a16="http://schemas.microsoft.com/office/drawing/2014/main" id="{FEFE0A5E-80F6-4D92-82A2-2F17CA080335}"/>
                </a:ext>
              </a:extLst>
            </p:cNvPr>
            <p:cNvGrpSpPr/>
            <p:nvPr/>
          </p:nvGrpSpPr>
          <p:grpSpPr>
            <a:xfrm>
              <a:off x="6602226" y="4493712"/>
              <a:ext cx="514531" cy="664501"/>
              <a:chOff x="5605876" y="3606838"/>
              <a:chExt cx="1403087" cy="1812044"/>
            </a:xfrm>
          </p:grpSpPr>
          <p:sp>
            <p:nvSpPr>
              <p:cNvPr id="43" name="Google Shape;722;p22">
                <a:extLst>
                  <a:ext uri="{FF2B5EF4-FFF2-40B4-BE49-F238E27FC236}">
                    <a16:creationId xmlns:a16="http://schemas.microsoft.com/office/drawing/2014/main" id="{EAEF9FDC-C505-4E89-AA3C-1AAD60E0F0A3}"/>
                  </a:ext>
                </a:extLst>
              </p:cNvPr>
              <p:cNvSpPr/>
              <p:nvPr/>
            </p:nvSpPr>
            <p:spPr>
              <a:xfrm>
                <a:off x="5605876" y="3606838"/>
                <a:ext cx="1403087" cy="1442450"/>
              </a:xfrm>
              <a:custGeom>
                <a:avLst/>
                <a:gdLst/>
                <a:ahLst/>
                <a:cxnLst/>
                <a:rect l="l" t="t" r="r" b="b"/>
                <a:pathLst>
                  <a:path w="59277" h="60940" extrusionOk="0">
                    <a:moveTo>
                      <a:pt x="29640" y="1"/>
                    </a:moveTo>
                    <a:cubicBezTo>
                      <a:pt x="29123" y="1"/>
                      <a:pt x="28607" y="58"/>
                      <a:pt x="28101" y="173"/>
                    </a:cubicBezTo>
                    <a:cubicBezTo>
                      <a:pt x="23244" y="1174"/>
                      <a:pt x="21952" y="8220"/>
                      <a:pt x="21608" y="11889"/>
                    </a:cubicBezTo>
                    <a:cubicBezTo>
                      <a:pt x="21535" y="12662"/>
                      <a:pt x="20893" y="13258"/>
                      <a:pt x="20125" y="13258"/>
                    </a:cubicBezTo>
                    <a:cubicBezTo>
                      <a:pt x="20097" y="13258"/>
                      <a:pt x="20069" y="13257"/>
                      <a:pt x="20041" y="13256"/>
                    </a:cubicBezTo>
                    <a:cubicBezTo>
                      <a:pt x="19950" y="13250"/>
                      <a:pt x="19855" y="13248"/>
                      <a:pt x="19758" y="13248"/>
                    </a:cubicBezTo>
                    <a:cubicBezTo>
                      <a:pt x="17978" y="13248"/>
                      <a:pt x="15247" y="14083"/>
                      <a:pt x="13675" y="15654"/>
                    </a:cubicBezTo>
                    <a:cubicBezTo>
                      <a:pt x="11377" y="17952"/>
                      <a:pt x="11613" y="24475"/>
                      <a:pt x="11900" y="27762"/>
                    </a:cubicBezTo>
                    <a:cubicBezTo>
                      <a:pt x="11978" y="28661"/>
                      <a:pt x="11253" y="29389"/>
                      <a:pt x="10353" y="29389"/>
                    </a:cubicBezTo>
                    <a:cubicBezTo>
                      <a:pt x="10348" y="29389"/>
                      <a:pt x="10342" y="29389"/>
                      <a:pt x="10337" y="29389"/>
                    </a:cubicBezTo>
                    <a:cubicBezTo>
                      <a:pt x="10321" y="29389"/>
                      <a:pt x="10305" y="29389"/>
                      <a:pt x="10290" y="29389"/>
                    </a:cubicBezTo>
                    <a:cubicBezTo>
                      <a:pt x="7014" y="29389"/>
                      <a:pt x="5867" y="32831"/>
                      <a:pt x="5867" y="32831"/>
                    </a:cubicBezTo>
                    <a:cubicBezTo>
                      <a:pt x="0" y="46025"/>
                      <a:pt x="25796" y="59222"/>
                      <a:pt x="28975" y="60786"/>
                    </a:cubicBezTo>
                    <a:cubicBezTo>
                      <a:pt x="29180" y="60888"/>
                      <a:pt x="29407" y="60940"/>
                      <a:pt x="29640" y="60940"/>
                    </a:cubicBezTo>
                    <a:cubicBezTo>
                      <a:pt x="29870" y="60940"/>
                      <a:pt x="30099" y="60888"/>
                      <a:pt x="30305" y="60786"/>
                    </a:cubicBezTo>
                    <a:cubicBezTo>
                      <a:pt x="33480" y="59222"/>
                      <a:pt x="59276" y="46025"/>
                      <a:pt x="53412" y="32831"/>
                    </a:cubicBezTo>
                    <a:cubicBezTo>
                      <a:pt x="53412" y="32831"/>
                      <a:pt x="52264" y="29389"/>
                      <a:pt x="48986" y="29389"/>
                    </a:cubicBezTo>
                    <a:cubicBezTo>
                      <a:pt x="48972" y="29389"/>
                      <a:pt x="48957" y="29389"/>
                      <a:pt x="48943" y="29389"/>
                    </a:cubicBezTo>
                    <a:cubicBezTo>
                      <a:pt x="48937" y="29389"/>
                      <a:pt x="48932" y="29389"/>
                      <a:pt x="48926" y="29389"/>
                    </a:cubicBezTo>
                    <a:cubicBezTo>
                      <a:pt x="48027" y="29389"/>
                      <a:pt x="47301" y="28661"/>
                      <a:pt x="47379" y="27762"/>
                    </a:cubicBezTo>
                    <a:cubicBezTo>
                      <a:pt x="47664" y="24475"/>
                      <a:pt x="47903" y="17952"/>
                      <a:pt x="45604" y="15654"/>
                    </a:cubicBezTo>
                    <a:cubicBezTo>
                      <a:pt x="44033" y="14083"/>
                      <a:pt x="41301" y="13248"/>
                      <a:pt x="39519" y="13248"/>
                    </a:cubicBezTo>
                    <a:cubicBezTo>
                      <a:pt x="39422" y="13248"/>
                      <a:pt x="39327" y="13250"/>
                      <a:pt x="39235" y="13256"/>
                    </a:cubicBezTo>
                    <a:cubicBezTo>
                      <a:pt x="39207" y="13257"/>
                      <a:pt x="39179" y="13258"/>
                      <a:pt x="39152" y="13258"/>
                    </a:cubicBezTo>
                    <a:cubicBezTo>
                      <a:pt x="38387" y="13258"/>
                      <a:pt x="37745" y="12662"/>
                      <a:pt x="37672" y="11889"/>
                    </a:cubicBezTo>
                    <a:cubicBezTo>
                      <a:pt x="37327" y="8223"/>
                      <a:pt x="36036" y="1174"/>
                      <a:pt x="31179" y="173"/>
                    </a:cubicBezTo>
                    <a:cubicBezTo>
                      <a:pt x="30673" y="58"/>
                      <a:pt x="30156" y="1"/>
                      <a:pt x="29640" y="1"/>
                    </a:cubicBezTo>
                    <a:close/>
                  </a:path>
                </a:pathLst>
              </a:custGeom>
              <a:solidFill>
                <a:srgbClr val="FFCB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23;p22">
                <a:extLst>
                  <a:ext uri="{FF2B5EF4-FFF2-40B4-BE49-F238E27FC236}">
                    <a16:creationId xmlns:a16="http://schemas.microsoft.com/office/drawing/2014/main" id="{B3BDA248-A866-417D-9142-3207D6117DCE}"/>
                  </a:ext>
                </a:extLst>
              </p:cNvPr>
              <p:cNvSpPr/>
              <p:nvPr/>
            </p:nvSpPr>
            <p:spPr>
              <a:xfrm>
                <a:off x="6112475" y="4051230"/>
                <a:ext cx="410248" cy="1367653"/>
              </a:xfrm>
              <a:custGeom>
                <a:avLst/>
                <a:gdLst/>
                <a:ahLst/>
                <a:cxnLst/>
                <a:rect l="l" t="t" r="r" b="b"/>
                <a:pathLst>
                  <a:path w="17332" h="57780" extrusionOk="0">
                    <a:moveTo>
                      <a:pt x="8670" y="1"/>
                    </a:moveTo>
                    <a:cubicBezTo>
                      <a:pt x="8241" y="1"/>
                      <a:pt x="7896" y="351"/>
                      <a:pt x="7908" y="781"/>
                    </a:cubicBezTo>
                    <a:lnTo>
                      <a:pt x="7908" y="23658"/>
                    </a:lnTo>
                    <a:lnTo>
                      <a:pt x="1449" y="15907"/>
                    </a:lnTo>
                    <a:cubicBezTo>
                      <a:pt x="1297" y="15722"/>
                      <a:pt x="1077" y="15626"/>
                      <a:pt x="855" y="15626"/>
                    </a:cubicBezTo>
                    <a:cubicBezTo>
                      <a:pt x="682" y="15626"/>
                      <a:pt x="509" y="15684"/>
                      <a:pt x="366" y="15802"/>
                    </a:cubicBezTo>
                    <a:cubicBezTo>
                      <a:pt x="39" y="16074"/>
                      <a:pt x="0" y="16561"/>
                      <a:pt x="275" y="16884"/>
                    </a:cubicBezTo>
                    <a:lnTo>
                      <a:pt x="7908" y="26041"/>
                    </a:lnTo>
                    <a:lnTo>
                      <a:pt x="7908" y="56999"/>
                    </a:lnTo>
                    <a:cubicBezTo>
                      <a:pt x="7896" y="57426"/>
                      <a:pt x="8241" y="57779"/>
                      <a:pt x="8670" y="57779"/>
                    </a:cubicBezTo>
                    <a:cubicBezTo>
                      <a:pt x="9097" y="57779"/>
                      <a:pt x="9441" y="57426"/>
                      <a:pt x="9432" y="56999"/>
                    </a:cubicBezTo>
                    <a:lnTo>
                      <a:pt x="9432" y="19440"/>
                    </a:lnTo>
                    <a:lnTo>
                      <a:pt x="17053" y="10651"/>
                    </a:lnTo>
                    <a:cubicBezTo>
                      <a:pt x="17331" y="10334"/>
                      <a:pt x="17295" y="9853"/>
                      <a:pt x="16978" y="9575"/>
                    </a:cubicBezTo>
                    <a:cubicBezTo>
                      <a:pt x="16833" y="9450"/>
                      <a:pt x="16655" y="9389"/>
                      <a:pt x="16477" y="9389"/>
                    </a:cubicBezTo>
                    <a:cubicBezTo>
                      <a:pt x="16264" y="9389"/>
                      <a:pt x="16051" y="9477"/>
                      <a:pt x="15901" y="9651"/>
                    </a:cubicBezTo>
                    <a:lnTo>
                      <a:pt x="9432" y="17111"/>
                    </a:lnTo>
                    <a:lnTo>
                      <a:pt x="9432" y="781"/>
                    </a:lnTo>
                    <a:cubicBezTo>
                      <a:pt x="9441" y="351"/>
                      <a:pt x="9097" y="1"/>
                      <a:pt x="8670" y="1"/>
                    </a:cubicBezTo>
                    <a:close/>
                  </a:path>
                </a:pathLst>
              </a:custGeom>
              <a:solidFill>
                <a:srgbClr val="3734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Sobriété énergétique: Préconisations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20EA151-9248-6CC0-00E2-0B047EA126E6}"/>
              </a:ext>
            </a:extLst>
          </p:cNvPr>
          <p:cNvSpPr txBox="1"/>
          <p:nvPr/>
        </p:nvSpPr>
        <p:spPr>
          <a:xfrm>
            <a:off x="1031520" y="841071"/>
            <a:ext cx="72742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solidFill>
                  <a:srgbClr val="434343"/>
                </a:solidFill>
                <a:latin typeface="Montserrat ExtraBold" panose="020B0604020202020204" charset="0"/>
              </a:rPr>
              <a:t>Des préconisations d’amélioration sur le patrimoine</a:t>
            </a:r>
          </a:p>
          <a:p>
            <a:pPr algn="just"/>
            <a:endParaRPr lang="fr-FR" sz="800" dirty="0">
              <a:solidFill>
                <a:srgbClr val="434343"/>
              </a:solidFill>
              <a:latin typeface="EB Garamond" panose="00000500000000000000" pitchFamily="2" charset="0"/>
              <a:ea typeface="EB Garamond" panose="00000500000000000000" pitchFamily="2" charset="0"/>
            </a:endParaRPr>
          </a:p>
          <a:p>
            <a:pPr algn="just"/>
            <a:r>
              <a:rPr lang="fr-FR" sz="2000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EAU : </a:t>
            </a:r>
          </a:p>
          <a:p>
            <a:pPr algn="just"/>
            <a:r>
              <a:rPr lang="fr-FR" sz="2000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Suivre les consommations chasse au gaspi et au fuites</a:t>
            </a:r>
          </a:p>
          <a:p>
            <a:pPr algn="just"/>
            <a:r>
              <a:rPr lang="fr-FR" sz="2000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Optimiser l’efficacité des installations d'eau potable</a:t>
            </a:r>
          </a:p>
          <a:p>
            <a:pPr algn="just"/>
            <a:r>
              <a:rPr lang="fr-FR" sz="2000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Optimiser le potentiel énergétique des systèmes d'assainissement </a:t>
            </a:r>
          </a:p>
          <a:p>
            <a:pPr algn="just"/>
            <a:endParaRPr lang="fr-FR" sz="800" dirty="0">
              <a:solidFill>
                <a:srgbClr val="434343"/>
              </a:solidFill>
              <a:latin typeface="EB Garamond" panose="00000500000000000000" pitchFamily="2" charset="0"/>
              <a:ea typeface="EB Garamond" panose="00000500000000000000" pitchFamily="2" charset="0"/>
            </a:endParaRPr>
          </a:p>
          <a:p>
            <a:pPr algn="just"/>
            <a:r>
              <a:rPr lang="fr-FR" sz="2000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PISCINE:</a:t>
            </a:r>
          </a:p>
          <a:p>
            <a:pPr algn="just"/>
            <a:r>
              <a:rPr lang="fr-FR" sz="2000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Baisse température des bassins de 1 °C</a:t>
            </a:r>
          </a:p>
          <a:p>
            <a:pPr algn="just"/>
            <a:r>
              <a:rPr lang="fr-FR" sz="2000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Réduit sur les Centrales de traitement d’air et sur les pompes </a:t>
            </a:r>
          </a:p>
          <a:p>
            <a:pPr algn="just"/>
            <a:r>
              <a:rPr lang="fr-FR" sz="2000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Regroupement des activités énergivores sur un site</a:t>
            </a:r>
          </a:p>
          <a:p>
            <a:pPr algn="just"/>
            <a:r>
              <a:rPr lang="fr-FR" sz="2000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Limiter les équipements ludiques</a:t>
            </a:r>
          </a:p>
          <a:p>
            <a:pPr algn="just"/>
            <a:endParaRPr lang="fr-FR" sz="800" dirty="0">
              <a:solidFill>
                <a:srgbClr val="434343"/>
              </a:solidFill>
              <a:latin typeface="EB Garamond" panose="00000500000000000000" pitchFamily="2" charset="0"/>
              <a:ea typeface="EB Garamond" panose="00000500000000000000" pitchFamily="2" charset="0"/>
            </a:endParaRPr>
          </a:p>
          <a:p>
            <a:pPr algn="just"/>
            <a:r>
              <a:rPr lang="fr-FR" sz="2000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REUNION:</a:t>
            </a:r>
          </a:p>
          <a:p>
            <a:pPr algn="just"/>
            <a:r>
              <a:rPr lang="fr-FR" sz="2000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Favoriser la visioconférence et téléphone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CFEF9078-84D9-2821-9848-5A571A7DE01F}"/>
              </a:ext>
            </a:extLst>
          </p:cNvPr>
          <p:cNvGrpSpPr/>
          <p:nvPr/>
        </p:nvGrpSpPr>
        <p:grpSpPr>
          <a:xfrm>
            <a:off x="173965" y="1491912"/>
            <a:ext cx="811730" cy="811730"/>
            <a:chOff x="4911336" y="3358613"/>
            <a:chExt cx="811730" cy="811730"/>
          </a:xfrm>
        </p:grpSpPr>
        <p:sp>
          <p:nvSpPr>
            <p:cNvPr id="5" name="Google Shape;1221;p32">
              <a:extLst>
                <a:ext uri="{FF2B5EF4-FFF2-40B4-BE49-F238E27FC236}">
                  <a16:creationId xmlns:a16="http://schemas.microsoft.com/office/drawing/2014/main" id="{1F2C30D9-F518-721C-F6AB-3BE13D6D1E3A}"/>
                </a:ext>
              </a:extLst>
            </p:cNvPr>
            <p:cNvSpPr/>
            <p:nvPr/>
          </p:nvSpPr>
          <p:spPr>
            <a:xfrm>
              <a:off x="4911336" y="3358613"/>
              <a:ext cx="811730" cy="811730"/>
            </a:xfrm>
            <a:custGeom>
              <a:avLst/>
              <a:gdLst/>
              <a:ahLst/>
              <a:cxnLst/>
              <a:rect l="l" t="t" r="r" b="b"/>
              <a:pathLst>
                <a:path w="50520" h="50520" extrusionOk="0">
                  <a:moveTo>
                    <a:pt x="25258" y="1"/>
                  </a:moveTo>
                  <a:cubicBezTo>
                    <a:pt x="18560" y="1"/>
                    <a:pt x="12134" y="2662"/>
                    <a:pt x="7398" y="7398"/>
                  </a:cubicBezTo>
                  <a:cubicBezTo>
                    <a:pt x="2659" y="12137"/>
                    <a:pt x="0" y="18561"/>
                    <a:pt x="0" y="25262"/>
                  </a:cubicBezTo>
                  <a:cubicBezTo>
                    <a:pt x="0" y="31960"/>
                    <a:pt x="2659" y="38386"/>
                    <a:pt x="7398" y="43122"/>
                  </a:cubicBezTo>
                  <a:cubicBezTo>
                    <a:pt x="12134" y="47859"/>
                    <a:pt x="18560" y="50520"/>
                    <a:pt x="25258" y="50520"/>
                  </a:cubicBezTo>
                  <a:cubicBezTo>
                    <a:pt x="31957" y="50520"/>
                    <a:pt x="38383" y="47859"/>
                    <a:pt x="43119" y="43122"/>
                  </a:cubicBezTo>
                  <a:cubicBezTo>
                    <a:pt x="47858" y="38386"/>
                    <a:pt x="50519" y="31960"/>
                    <a:pt x="50519" y="25262"/>
                  </a:cubicBezTo>
                  <a:cubicBezTo>
                    <a:pt x="50519" y="18561"/>
                    <a:pt x="47858" y="12137"/>
                    <a:pt x="43119" y="7398"/>
                  </a:cubicBezTo>
                  <a:cubicBezTo>
                    <a:pt x="38383" y="2662"/>
                    <a:pt x="31957" y="1"/>
                    <a:pt x="25258" y="1"/>
                  </a:cubicBezTo>
                  <a:close/>
                </a:path>
              </a:pathLst>
            </a:custGeom>
            <a:solidFill>
              <a:srgbClr val="FFC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" name="Google Shape;1234;p32">
              <a:extLst>
                <a:ext uri="{FF2B5EF4-FFF2-40B4-BE49-F238E27FC236}">
                  <a16:creationId xmlns:a16="http://schemas.microsoft.com/office/drawing/2014/main" id="{55B9785F-EFD6-49B8-D169-57B56803D6AA}"/>
                </a:ext>
              </a:extLst>
            </p:cNvPr>
            <p:cNvSpPr/>
            <p:nvPr/>
          </p:nvSpPr>
          <p:spPr>
            <a:xfrm>
              <a:off x="5020609" y="3457615"/>
              <a:ext cx="606532" cy="606532"/>
            </a:xfrm>
            <a:custGeom>
              <a:avLst/>
              <a:gdLst/>
              <a:ahLst/>
              <a:cxnLst/>
              <a:rect l="l" t="t" r="r" b="b"/>
              <a:pathLst>
                <a:path w="37749" h="37749" extrusionOk="0">
                  <a:moveTo>
                    <a:pt x="18874" y="1"/>
                  </a:moveTo>
                  <a:cubicBezTo>
                    <a:pt x="13868" y="1"/>
                    <a:pt x="9067" y="1989"/>
                    <a:pt x="5529" y="5529"/>
                  </a:cubicBezTo>
                  <a:cubicBezTo>
                    <a:pt x="1988" y="9068"/>
                    <a:pt x="1" y="13868"/>
                    <a:pt x="1" y="18875"/>
                  </a:cubicBezTo>
                  <a:cubicBezTo>
                    <a:pt x="1" y="23881"/>
                    <a:pt x="1988" y="28682"/>
                    <a:pt x="5529" y="32220"/>
                  </a:cubicBezTo>
                  <a:cubicBezTo>
                    <a:pt x="9067" y="35761"/>
                    <a:pt x="13868" y="37748"/>
                    <a:pt x="18874" y="37748"/>
                  </a:cubicBezTo>
                  <a:cubicBezTo>
                    <a:pt x="23881" y="37748"/>
                    <a:pt x="28681" y="35761"/>
                    <a:pt x="32220" y="32220"/>
                  </a:cubicBezTo>
                  <a:cubicBezTo>
                    <a:pt x="35760" y="28682"/>
                    <a:pt x="37748" y="23881"/>
                    <a:pt x="37748" y="18875"/>
                  </a:cubicBezTo>
                  <a:cubicBezTo>
                    <a:pt x="37748" y="13868"/>
                    <a:pt x="35760" y="9068"/>
                    <a:pt x="32220" y="5529"/>
                  </a:cubicBezTo>
                  <a:cubicBezTo>
                    <a:pt x="28681" y="1989"/>
                    <a:pt x="23881" y="1"/>
                    <a:pt x="18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9E4CBFE9-CF3F-C066-0CA2-0E4E93FBD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58114" y="3474237"/>
              <a:ext cx="560860" cy="560860"/>
            </a:xfrm>
            <a:prstGeom prst="rect">
              <a:avLst/>
            </a:prstGeom>
          </p:spPr>
        </p:pic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006101AA-5931-11AC-1BBC-55251B9DE620}"/>
              </a:ext>
            </a:extLst>
          </p:cNvPr>
          <p:cNvGrpSpPr/>
          <p:nvPr/>
        </p:nvGrpSpPr>
        <p:grpSpPr>
          <a:xfrm>
            <a:off x="165114" y="2774840"/>
            <a:ext cx="811730" cy="811730"/>
            <a:chOff x="165114" y="2326744"/>
            <a:chExt cx="811730" cy="811730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5A278C52-6FC8-4C67-29A3-5DD5E18523E9}"/>
                </a:ext>
              </a:extLst>
            </p:cNvPr>
            <p:cNvGrpSpPr/>
            <p:nvPr/>
          </p:nvGrpSpPr>
          <p:grpSpPr>
            <a:xfrm>
              <a:off x="165114" y="2326744"/>
              <a:ext cx="811730" cy="811730"/>
              <a:chOff x="4911336" y="3358613"/>
              <a:chExt cx="811730" cy="811730"/>
            </a:xfrm>
          </p:grpSpPr>
          <p:sp>
            <p:nvSpPr>
              <p:cNvPr id="13" name="Google Shape;1221;p32">
                <a:extLst>
                  <a:ext uri="{FF2B5EF4-FFF2-40B4-BE49-F238E27FC236}">
                    <a16:creationId xmlns:a16="http://schemas.microsoft.com/office/drawing/2014/main" id="{75D8C625-6241-2F08-EB4C-D760FC3FA93D}"/>
                  </a:ext>
                </a:extLst>
              </p:cNvPr>
              <p:cNvSpPr/>
              <p:nvPr/>
            </p:nvSpPr>
            <p:spPr>
              <a:xfrm>
                <a:off x="4911336" y="3358613"/>
                <a:ext cx="811730" cy="811730"/>
              </a:xfrm>
              <a:custGeom>
                <a:avLst/>
                <a:gdLst/>
                <a:ahLst/>
                <a:cxnLst/>
                <a:rect l="l" t="t" r="r" b="b"/>
                <a:pathLst>
                  <a:path w="50520" h="50520" extrusionOk="0">
                    <a:moveTo>
                      <a:pt x="25258" y="1"/>
                    </a:moveTo>
                    <a:cubicBezTo>
                      <a:pt x="18560" y="1"/>
                      <a:pt x="12134" y="2662"/>
                      <a:pt x="7398" y="7398"/>
                    </a:cubicBezTo>
                    <a:cubicBezTo>
                      <a:pt x="2659" y="12137"/>
                      <a:pt x="0" y="18561"/>
                      <a:pt x="0" y="25262"/>
                    </a:cubicBezTo>
                    <a:cubicBezTo>
                      <a:pt x="0" y="31960"/>
                      <a:pt x="2659" y="38386"/>
                      <a:pt x="7398" y="43122"/>
                    </a:cubicBezTo>
                    <a:cubicBezTo>
                      <a:pt x="12134" y="47859"/>
                      <a:pt x="18560" y="50520"/>
                      <a:pt x="25258" y="50520"/>
                    </a:cubicBezTo>
                    <a:cubicBezTo>
                      <a:pt x="31957" y="50520"/>
                      <a:pt x="38383" y="47859"/>
                      <a:pt x="43119" y="43122"/>
                    </a:cubicBezTo>
                    <a:cubicBezTo>
                      <a:pt x="47858" y="38386"/>
                      <a:pt x="50519" y="31960"/>
                      <a:pt x="50519" y="25262"/>
                    </a:cubicBezTo>
                    <a:cubicBezTo>
                      <a:pt x="50519" y="18561"/>
                      <a:pt x="47858" y="12137"/>
                      <a:pt x="43119" y="7398"/>
                    </a:cubicBezTo>
                    <a:cubicBezTo>
                      <a:pt x="38383" y="2662"/>
                      <a:pt x="31957" y="1"/>
                      <a:pt x="25258" y="1"/>
                    </a:cubicBezTo>
                    <a:close/>
                  </a:path>
                </a:pathLst>
              </a:custGeom>
              <a:solidFill>
                <a:srgbClr val="9AD7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4" name="Google Shape;1234;p32">
                <a:extLst>
                  <a:ext uri="{FF2B5EF4-FFF2-40B4-BE49-F238E27FC236}">
                    <a16:creationId xmlns:a16="http://schemas.microsoft.com/office/drawing/2014/main" id="{324ED86F-5FBE-4A52-05A6-2C1A787D292F}"/>
                  </a:ext>
                </a:extLst>
              </p:cNvPr>
              <p:cNvSpPr/>
              <p:nvPr/>
            </p:nvSpPr>
            <p:spPr>
              <a:xfrm>
                <a:off x="5020609" y="3457615"/>
                <a:ext cx="606532" cy="606532"/>
              </a:xfrm>
              <a:custGeom>
                <a:avLst/>
                <a:gdLst/>
                <a:ahLst/>
                <a:cxnLst/>
                <a:rect l="l" t="t" r="r" b="b"/>
                <a:pathLst>
                  <a:path w="37749" h="37749" extrusionOk="0">
                    <a:moveTo>
                      <a:pt x="18874" y="1"/>
                    </a:moveTo>
                    <a:cubicBezTo>
                      <a:pt x="13868" y="1"/>
                      <a:pt x="9067" y="1989"/>
                      <a:pt x="5529" y="5529"/>
                    </a:cubicBezTo>
                    <a:cubicBezTo>
                      <a:pt x="1988" y="9068"/>
                      <a:pt x="1" y="13868"/>
                      <a:pt x="1" y="18875"/>
                    </a:cubicBezTo>
                    <a:cubicBezTo>
                      <a:pt x="1" y="23881"/>
                      <a:pt x="1988" y="28682"/>
                      <a:pt x="5529" y="32220"/>
                    </a:cubicBezTo>
                    <a:cubicBezTo>
                      <a:pt x="9067" y="35761"/>
                      <a:pt x="13868" y="37748"/>
                      <a:pt x="18874" y="37748"/>
                    </a:cubicBezTo>
                    <a:cubicBezTo>
                      <a:pt x="23881" y="37748"/>
                      <a:pt x="28681" y="35761"/>
                      <a:pt x="32220" y="32220"/>
                    </a:cubicBezTo>
                    <a:cubicBezTo>
                      <a:pt x="35760" y="28682"/>
                      <a:pt x="37748" y="23881"/>
                      <a:pt x="37748" y="18875"/>
                    </a:cubicBezTo>
                    <a:cubicBezTo>
                      <a:pt x="37748" y="13868"/>
                      <a:pt x="35760" y="9068"/>
                      <a:pt x="32220" y="5529"/>
                    </a:cubicBezTo>
                    <a:cubicBezTo>
                      <a:pt x="28681" y="1989"/>
                      <a:pt x="23881" y="1"/>
                      <a:pt x="188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22709A6C-0623-823A-4247-3AB4B8C5A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6305" y="2483185"/>
              <a:ext cx="482845" cy="482845"/>
            </a:xfrm>
            <a:prstGeom prst="rect">
              <a:avLst/>
            </a:prstGeom>
          </p:spPr>
        </p:pic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7CCA0207-0B53-4B3D-98AA-2D6833904BB1}"/>
              </a:ext>
            </a:extLst>
          </p:cNvPr>
          <p:cNvGrpSpPr/>
          <p:nvPr/>
        </p:nvGrpSpPr>
        <p:grpSpPr>
          <a:xfrm>
            <a:off x="173965" y="4057768"/>
            <a:ext cx="811730" cy="811730"/>
            <a:chOff x="4911336" y="3358613"/>
            <a:chExt cx="811730" cy="811730"/>
          </a:xfrm>
        </p:grpSpPr>
        <p:sp>
          <p:nvSpPr>
            <p:cNvPr id="19" name="Google Shape;1221;p32">
              <a:extLst>
                <a:ext uri="{FF2B5EF4-FFF2-40B4-BE49-F238E27FC236}">
                  <a16:creationId xmlns:a16="http://schemas.microsoft.com/office/drawing/2014/main" id="{D7DBC3C6-E85D-6EFD-7CDF-E30A87D54887}"/>
                </a:ext>
              </a:extLst>
            </p:cNvPr>
            <p:cNvSpPr/>
            <p:nvPr/>
          </p:nvSpPr>
          <p:spPr>
            <a:xfrm>
              <a:off x="4911336" y="3358613"/>
              <a:ext cx="811730" cy="811730"/>
            </a:xfrm>
            <a:custGeom>
              <a:avLst/>
              <a:gdLst/>
              <a:ahLst/>
              <a:cxnLst/>
              <a:rect l="l" t="t" r="r" b="b"/>
              <a:pathLst>
                <a:path w="50520" h="50520" extrusionOk="0">
                  <a:moveTo>
                    <a:pt x="25258" y="1"/>
                  </a:moveTo>
                  <a:cubicBezTo>
                    <a:pt x="18560" y="1"/>
                    <a:pt x="12134" y="2662"/>
                    <a:pt x="7398" y="7398"/>
                  </a:cubicBezTo>
                  <a:cubicBezTo>
                    <a:pt x="2659" y="12137"/>
                    <a:pt x="0" y="18561"/>
                    <a:pt x="0" y="25262"/>
                  </a:cubicBezTo>
                  <a:cubicBezTo>
                    <a:pt x="0" y="31960"/>
                    <a:pt x="2659" y="38386"/>
                    <a:pt x="7398" y="43122"/>
                  </a:cubicBezTo>
                  <a:cubicBezTo>
                    <a:pt x="12134" y="47859"/>
                    <a:pt x="18560" y="50520"/>
                    <a:pt x="25258" y="50520"/>
                  </a:cubicBezTo>
                  <a:cubicBezTo>
                    <a:pt x="31957" y="50520"/>
                    <a:pt x="38383" y="47859"/>
                    <a:pt x="43119" y="43122"/>
                  </a:cubicBezTo>
                  <a:cubicBezTo>
                    <a:pt x="47858" y="38386"/>
                    <a:pt x="50519" y="31960"/>
                    <a:pt x="50519" y="25262"/>
                  </a:cubicBezTo>
                  <a:cubicBezTo>
                    <a:pt x="50519" y="18561"/>
                    <a:pt x="47858" y="12137"/>
                    <a:pt x="43119" y="7398"/>
                  </a:cubicBezTo>
                  <a:cubicBezTo>
                    <a:pt x="38383" y="2662"/>
                    <a:pt x="31957" y="1"/>
                    <a:pt x="25258" y="1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" name="Google Shape;1234;p32">
              <a:extLst>
                <a:ext uri="{FF2B5EF4-FFF2-40B4-BE49-F238E27FC236}">
                  <a16:creationId xmlns:a16="http://schemas.microsoft.com/office/drawing/2014/main" id="{9CD5272B-9499-A37F-1C17-E5B845DECBC4}"/>
                </a:ext>
              </a:extLst>
            </p:cNvPr>
            <p:cNvSpPr/>
            <p:nvPr/>
          </p:nvSpPr>
          <p:spPr>
            <a:xfrm>
              <a:off x="5020609" y="3457615"/>
              <a:ext cx="606532" cy="606532"/>
            </a:xfrm>
            <a:custGeom>
              <a:avLst/>
              <a:gdLst/>
              <a:ahLst/>
              <a:cxnLst/>
              <a:rect l="l" t="t" r="r" b="b"/>
              <a:pathLst>
                <a:path w="37749" h="37749" extrusionOk="0">
                  <a:moveTo>
                    <a:pt x="18874" y="1"/>
                  </a:moveTo>
                  <a:cubicBezTo>
                    <a:pt x="13868" y="1"/>
                    <a:pt x="9067" y="1989"/>
                    <a:pt x="5529" y="5529"/>
                  </a:cubicBezTo>
                  <a:cubicBezTo>
                    <a:pt x="1988" y="9068"/>
                    <a:pt x="1" y="13868"/>
                    <a:pt x="1" y="18875"/>
                  </a:cubicBezTo>
                  <a:cubicBezTo>
                    <a:pt x="1" y="23881"/>
                    <a:pt x="1988" y="28682"/>
                    <a:pt x="5529" y="32220"/>
                  </a:cubicBezTo>
                  <a:cubicBezTo>
                    <a:pt x="9067" y="35761"/>
                    <a:pt x="13868" y="37748"/>
                    <a:pt x="18874" y="37748"/>
                  </a:cubicBezTo>
                  <a:cubicBezTo>
                    <a:pt x="23881" y="37748"/>
                    <a:pt x="28681" y="35761"/>
                    <a:pt x="32220" y="32220"/>
                  </a:cubicBezTo>
                  <a:cubicBezTo>
                    <a:pt x="35760" y="28682"/>
                    <a:pt x="37748" y="23881"/>
                    <a:pt x="37748" y="18875"/>
                  </a:cubicBezTo>
                  <a:cubicBezTo>
                    <a:pt x="37748" y="13868"/>
                    <a:pt x="35760" y="9068"/>
                    <a:pt x="32220" y="5529"/>
                  </a:cubicBezTo>
                  <a:cubicBezTo>
                    <a:pt x="28681" y="1989"/>
                    <a:pt x="23881" y="1"/>
                    <a:pt x="18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26" name="Image 25">
            <a:extLst>
              <a:ext uri="{FF2B5EF4-FFF2-40B4-BE49-F238E27FC236}">
                <a16:creationId xmlns:a16="http://schemas.microsoft.com/office/drawing/2014/main" id="{DFDB7716-310B-F583-A985-639C11055C2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9968" y="4203175"/>
            <a:ext cx="469008" cy="46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74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 28"/>
          <p:cNvGrpSpPr/>
          <p:nvPr/>
        </p:nvGrpSpPr>
        <p:grpSpPr>
          <a:xfrm>
            <a:off x="167392" y="4091678"/>
            <a:ext cx="8809217" cy="1159947"/>
            <a:chOff x="167392" y="4091678"/>
            <a:chExt cx="8809217" cy="1159947"/>
          </a:xfrm>
        </p:grpSpPr>
        <p:grpSp>
          <p:nvGrpSpPr>
            <p:cNvPr id="30" name="Groupe 29"/>
            <p:cNvGrpSpPr/>
            <p:nvPr/>
          </p:nvGrpSpPr>
          <p:grpSpPr>
            <a:xfrm>
              <a:off x="167392" y="4280295"/>
              <a:ext cx="8809217" cy="971330"/>
              <a:chOff x="167392" y="4280295"/>
              <a:chExt cx="8809217" cy="971330"/>
            </a:xfrm>
          </p:grpSpPr>
          <p:sp>
            <p:nvSpPr>
              <p:cNvPr id="33" name="Google Shape;699;p22">
                <a:extLst>
                  <a:ext uri="{FF2B5EF4-FFF2-40B4-BE49-F238E27FC236}">
                    <a16:creationId xmlns:a16="http://schemas.microsoft.com/office/drawing/2014/main" id="{2FCBF1DA-02A7-42D5-BEBF-51DB30ED042D}"/>
                  </a:ext>
                </a:extLst>
              </p:cNvPr>
              <p:cNvSpPr/>
              <p:nvPr/>
            </p:nvSpPr>
            <p:spPr>
              <a:xfrm>
                <a:off x="1423929" y="4915697"/>
                <a:ext cx="313262" cy="223188"/>
              </a:xfrm>
              <a:custGeom>
                <a:avLst/>
                <a:gdLst/>
                <a:ahLst/>
                <a:cxnLst/>
                <a:rect l="l" t="t" r="r" b="b"/>
                <a:pathLst>
                  <a:path w="40016" h="28510" extrusionOk="0">
                    <a:moveTo>
                      <a:pt x="17075" y="1"/>
                    </a:moveTo>
                    <a:cubicBezTo>
                      <a:pt x="16745" y="1"/>
                      <a:pt x="16414" y="16"/>
                      <a:pt x="16083" y="47"/>
                    </a:cubicBezTo>
                    <a:cubicBezTo>
                      <a:pt x="11480" y="461"/>
                      <a:pt x="7818" y="3709"/>
                      <a:pt x="6651" y="7912"/>
                    </a:cubicBezTo>
                    <a:cubicBezTo>
                      <a:pt x="6442" y="8678"/>
                      <a:pt x="5780" y="9234"/>
                      <a:pt x="4990" y="9310"/>
                    </a:cubicBezTo>
                    <a:cubicBezTo>
                      <a:pt x="4691" y="9340"/>
                      <a:pt x="4395" y="9394"/>
                      <a:pt x="4104" y="9473"/>
                    </a:cubicBezTo>
                    <a:cubicBezTo>
                      <a:pt x="1821" y="10090"/>
                      <a:pt x="158" y="12164"/>
                      <a:pt x="64" y="14526"/>
                    </a:cubicBezTo>
                    <a:cubicBezTo>
                      <a:pt x="1" y="15978"/>
                      <a:pt x="518" y="17396"/>
                      <a:pt x="1501" y="18467"/>
                    </a:cubicBezTo>
                    <a:cubicBezTo>
                      <a:pt x="2075" y="19093"/>
                      <a:pt x="2320" y="19942"/>
                      <a:pt x="2124" y="20765"/>
                    </a:cubicBezTo>
                    <a:cubicBezTo>
                      <a:pt x="1761" y="22307"/>
                      <a:pt x="1703" y="23910"/>
                      <a:pt x="1960" y="25477"/>
                    </a:cubicBezTo>
                    <a:cubicBezTo>
                      <a:pt x="2130" y="26526"/>
                      <a:pt x="2444" y="27545"/>
                      <a:pt x="2889" y="28510"/>
                    </a:cubicBezTo>
                    <a:lnTo>
                      <a:pt x="38186" y="28510"/>
                    </a:lnTo>
                    <a:cubicBezTo>
                      <a:pt x="39390" y="26577"/>
                      <a:pt x="40016" y="24270"/>
                      <a:pt x="39798" y="21866"/>
                    </a:cubicBezTo>
                    <a:cubicBezTo>
                      <a:pt x="39632" y="20000"/>
                      <a:pt x="38982" y="18207"/>
                      <a:pt x="37911" y="16667"/>
                    </a:cubicBezTo>
                    <a:cubicBezTo>
                      <a:pt x="37279" y="15754"/>
                      <a:pt x="37037" y="14629"/>
                      <a:pt x="37237" y="13537"/>
                    </a:cubicBezTo>
                    <a:cubicBezTo>
                      <a:pt x="37427" y="12470"/>
                      <a:pt x="37418" y="11375"/>
                      <a:pt x="37213" y="10308"/>
                    </a:cubicBezTo>
                    <a:cubicBezTo>
                      <a:pt x="36435" y="6249"/>
                      <a:pt x="32837" y="3243"/>
                      <a:pt x="28709" y="3192"/>
                    </a:cubicBezTo>
                    <a:cubicBezTo>
                      <a:pt x="28670" y="3191"/>
                      <a:pt x="28632" y="3191"/>
                      <a:pt x="28594" y="3191"/>
                    </a:cubicBezTo>
                    <a:cubicBezTo>
                      <a:pt x="27916" y="3191"/>
                      <a:pt x="27244" y="3267"/>
                      <a:pt x="26586" y="3422"/>
                    </a:cubicBezTo>
                    <a:cubicBezTo>
                      <a:pt x="26407" y="3463"/>
                      <a:pt x="26227" y="3482"/>
                      <a:pt x="26048" y="3482"/>
                    </a:cubicBezTo>
                    <a:cubicBezTo>
                      <a:pt x="25408" y="3482"/>
                      <a:pt x="24786" y="3229"/>
                      <a:pt x="24296" y="2790"/>
                    </a:cubicBezTo>
                    <a:cubicBezTo>
                      <a:pt x="22311" y="987"/>
                      <a:pt x="19732" y="1"/>
                      <a:pt x="17075" y="1"/>
                    </a:cubicBezTo>
                    <a:close/>
                  </a:path>
                </a:pathLst>
              </a:custGeom>
              <a:solidFill>
                <a:srgbClr val="9AD7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00;p22">
                <a:extLst>
                  <a:ext uri="{FF2B5EF4-FFF2-40B4-BE49-F238E27FC236}">
                    <a16:creationId xmlns:a16="http://schemas.microsoft.com/office/drawing/2014/main" id="{DC191DEC-66F9-4738-BDCB-70384D3AFB60}"/>
                  </a:ext>
                </a:extLst>
              </p:cNvPr>
              <p:cNvSpPr/>
              <p:nvPr/>
            </p:nvSpPr>
            <p:spPr>
              <a:xfrm>
                <a:off x="273435" y="4995985"/>
                <a:ext cx="211731" cy="150850"/>
              </a:xfrm>
              <a:custGeom>
                <a:avLst/>
                <a:gdLst/>
                <a:ahLst/>
                <a:cxnLst/>
                <a:rect l="l" t="t" r="r" b="b"/>
                <a:pathLst>
                  <a:path w="40019" h="28512" extrusionOk="0">
                    <a:moveTo>
                      <a:pt x="17066" y="1"/>
                    </a:moveTo>
                    <a:cubicBezTo>
                      <a:pt x="16739" y="1"/>
                      <a:pt x="16411" y="16"/>
                      <a:pt x="16083" y="46"/>
                    </a:cubicBezTo>
                    <a:cubicBezTo>
                      <a:pt x="11480" y="463"/>
                      <a:pt x="7818" y="3708"/>
                      <a:pt x="6651" y="7911"/>
                    </a:cubicBezTo>
                    <a:cubicBezTo>
                      <a:pt x="6442" y="8677"/>
                      <a:pt x="5780" y="9233"/>
                      <a:pt x="4990" y="9312"/>
                    </a:cubicBezTo>
                    <a:cubicBezTo>
                      <a:pt x="4691" y="9342"/>
                      <a:pt x="4395" y="9396"/>
                      <a:pt x="4104" y="9475"/>
                    </a:cubicBezTo>
                    <a:cubicBezTo>
                      <a:pt x="1821" y="10092"/>
                      <a:pt x="158" y="12163"/>
                      <a:pt x="64" y="14528"/>
                    </a:cubicBezTo>
                    <a:cubicBezTo>
                      <a:pt x="1" y="15980"/>
                      <a:pt x="518" y="17395"/>
                      <a:pt x="1500" y="18469"/>
                    </a:cubicBezTo>
                    <a:cubicBezTo>
                      <a:pt x="2075" y="19092"/>
                      <a:pt x="2320" y="19941"/>
                      <a:pt x="2126" y="20764"/>
                    </a:cubicBezTo>
                    <a:cubicBezTo>
                      <a:pt x="1761" y="22309"/>
                      <a:pt x="1703" y="23909"/>
                      <a:pt x="1960" y="25476"/>
                    </a:cubicBezTo>
                    <a:cubicBezTo>
                      <a:pt x="2133" y="26525"/>
                      <a:pt x="2444" y="27547"/>
                      <a:pt x="2889" y="28512"/>
                    </a:cubicBezTo>
                    <a:lnTo>
                      <a:pt x="38189" y="28512"/>
                    </a:lnTo>
                    <a:cubicBezTo>
                      <a:pt x="39393" y="26579"/>
                      <a:pt x="40019" y="24272"/>
                      <a:pt x="39798" y="21868"/>
                    </a:cubicBezTo>
                    <a:cubicBezTo>
                      <a:pt x="39632" y="20002"/>
                      <a:pt x="38982" y="18209"/>
                      <a:pt x="37914" y="16669"/>
                    </a:cubicBezTo>
                    <a:cubicBezTo>
                      <a:pt x="37282" y="15756"/>
                      <a:pt x="37040" y="14631"/>
                      <a:pt x="37240" y="13539"/>
                    </a:cubicBezTo>
                    <a:cubicBezTo>
                      <a:pt x="37430" y="12472"/>
                      <a:pt x="37421" y="11377"/>
                      <a:pt x="37215" y="10310"/>
                    </a:cubicBezTo>
                    <a:cubicBezTo>
                      <a:pt x="36438" y="6251"/>
                      <a:pt x="32840" y="3245"/>
                      <a:pt x="28709" y="3194"/>
                    </a:cubicBezTo>
                    <a:cubicBezTo>
                      <a:pt x="28670" y="3193"/>
                      <a:pt x="28632" y="3193"/>
                      <a:pt x="28594" y="3193"/>
                    </a:cubicBezTo>
                    <a:cubicBezTo>
                      <a:pt x="27918" y="3193"/>
                      <a:pt x="27244" y="3269"/>
                      <a:pt x="26586" y="3421"/>
                    </a:cubicBezTo>
                    <a:cubicBezTo>
                      <a:pt x="26406" y="3462"/>
                      <a:pt x="26225" y="3482"/>
                      <a:pt x="26045" y="3482"/>
                    </a:cubicBezTo>
                    <a:cubicBezTo>
                      <a:pt x="25406" y="3482"/>
                      <a:pt x="24785" y="3228"/>
                      <a:pt x="24296" y="2789"/>
                    </a:cubicBezTo>
                    <a:cubicBezTo>
                      <a:pt x="22309" y="987"/>
                      <a:pt x="19727" y="1"/>
                      <a:pt x="17066" y="1"/>
                    </a:cubicBezTo>
                    <a:close/>
                  </a:path>
                </a:pathLst>
              </a:custGeom>
              <a:solidFill>
                <a:srgbClr val="9AD7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01;p22">
                <a:extLst>
                  <a:ext uri="{FF2B5EF4-FFF2-40B4-BE49-F238E27FC236}">
                    <a16:creationId xmlns:a16="http://schemas.microsoft.com/office/drawing/2014/main" id="{637EE6F2-E9A2-4C94-B8B9-B7C056AF083C}"/>
                  </a:ext>
                </a:extLst>
              </p:cNvPr>
              <p:cNvSpPr/>
              <p:nvPr/>
            </p:nvSpPr>
            <p:spPr>
              <a:xfrm>
                <a:off x="976844" y="4936495"/>
                <a:ext cx="285315" cy="203319"/>
              </a:xfrm>
              <a:custGeom>
                <a:avLst/>
                <a:gdLst/>
                <a:ahLst/>
                <a:cxnLst/>
                <a:rect l="l" t="t" r="r" b="b"/>
                <a:pathLst>
                  <a:path w="53927" h="38429" extrusionOk="0">
                    <a:moveTo>
                      <a:pt x="22996" y="1"/>
                    </a:moveTo>
                    <a:cubicBezTo>
                      <a:pt x="22555" y="1"/>
                      <a:pt x="22112" y="21"/>
                      <a:pt x="21668" y="62"/>
                    </a:cubicBezTo>
                    <a:cubicBezTo>
                      <a:pt x="15469" y="624"/>
                      <a:pt x="10527" y="5000"/>
                      <a:pt x="8958" y="10664"/>
                    </a:cubicBezTo>
                    <a:cubicBezTo>
                      <a:pt x="8674" y="11699"/>
                      <a:pt x="7781" y="12449"/>
                      <a:pt x="6717" y="12551"/>
                    </a:cubicBezTo>
                    <a:cubicBezTo>
                      <a:pt x="6315" y="12594"/>
                      <a:pt x="5916" y="12666"/>
                      <a:pt x="5522" y="12772"/>
                    </a:cubicBezTo>
                    <a:cubicBezTo>
                      <a:pt x="2447" y="13604"/>
                      <a:pt x="203" y="16398"/>
                      <a:pt x="79" y="19582"/>
                    </a:cubicBezTo>
                    <a:cubicBezTo>
                      <a:pt x="0" y="21660"/>
                      <a:pt x="753" y="23520"/>
                      <a:pt x="2014" y="24893"/>
                    </a:cubicBezTo>
                    <a:cubicBezTo>
                      <a:pt x="2786" y="25733"/>
                      <a:pt x="3118" y="26877"/>
                      <a:pt x="2855" y="27989"/>
                    </a:cubicBezTo>
                    <a:cubicBezTo>
                      <a:pt x="2362" y="30070"/>
                      <a:pt x="2287" y="32229"/>
                      <a:pt x="2631" y="34340"/>
                    </a:cubicBezTo>
                    <a:cubicBezTo>
                      <a:pt x="2861" y="35752"/>
                      <a:pt x="3282" y="37128"/>
                      <a:pt x="3883" y="38429"/>
                    </a:cubicBezTo>
                    <a:lnTo>
                      <a:pt x="51462" y="38429"/>
                    </a:lnTo>
                    <a:cubicBezTo>
                      <a:pt x="53083" y="35825"/>
                      <a:pt x="53927" y="32716"/>
                      <a:pt x="53633" y="29474"/>
                    </a:cubicBezTo>
                    <a:cubicBezTo>
                      <a:pt x="53406" y="26955"/>
                      <a:pt x="52529" y="24542"/>
                      <a:pt x="51090" y="22464"/>
                    </a:cubicBezTo>
                    <a:cubicBezTo>
                      <a:pt x="50240" y="21237"/>
                      <a:pt x="49914" y="19718"/>
                      <a:pt x="50183" y="18249"/>
                    </a:cubicBezTo>
                    <a:cubicBezTo>
                      <a:pt x="50440" y="16806"/>
                      <a:pt x="50428" y="15330"/>
                      <a:pt x="50149" y="13897"/>
                    </a:cubicBezTo>
                    <a:cubicBezTo>
                      <a:pt x="49103" y="8426"/>
                      <a:pt x="44252" y="4374"/>
                      <a:pt x="38685" y="4305"/>
                    </a:cubicBezTo>
                    <a:cubicBezTo>
                      <a:pt x="38625" y="4304"/>
                      <a:pt x="38564" y="4303"/>
                      <a:pt x="38504" y="4303"/>
                    </a:cubicBezTo>
                    <a:cubicBezTo>
                      <a:pt x="37600" y="4303"/>
                      <a:pt x="36703" y="4409"/>
                      <a:pt x="35821" y="4613"/>
                    </a:cubicBezTo>
                    <a:cubicBezTo>
                      <a:pt x="35580" y="4669"/>
                      <a:pt x="35338" y="4695"/>
                      <a:pt x="35097" y="4695"/>
                    </a:cubicBezTo>
                    <a:cubicBezTo>
                      <a:pt x="34236" y="4695"/>
                      <a:pt x="33396" y="4354"/>
                      <a:pt x="32740" y="3763"/>
                    </a:cubicBezTo>
                    <a:cubicBezTo>
                      <a:pt x="30060" y="1332"/>
                      <a:pt x="26583" y="1"/>
                      <a:pt x="22996" y="1"/>
                    </a:cubicBezTo>
                    <a:close/>
                  </a:path>
                </a:pathLst>
              </a:custGeom>
              <a:solidFill>
                <a:srgbClr val="F9BF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02;p22">
                <a:extLst>
                  <a:ext uri="{FF2B5EF4-FFF2-40B4-BE49-F238E27FC236}">
                    <a16:creationId xmlns:a16="http://schemas.microsoft.com/office/drawing/2014/main" id="{B357EA6F-A4FE-40E9-B2C0-B40BA1AA7C5F}"/>
                  </a:ext>
                </a:extLst>
              </p:cNvPr>
              <p:cNvSpPr/>
              <p:nvPr/>
            </p:nvSpPr>
            <p:spPr>
              <a:xfrm>
                <a:off x="7995097" y="4995565"/>
                <a:ext cx="252087" cy="179626"/>
              </a:xfrm>
              <a:custGeom>
                <a:avLst/>
                <a:gdLst/>
                <a:ahLst/>
                <a:cxnLst/>
                <a:rect l="l" t="t" r="r" b="b"/>
                <a:pathLst>
                  <a:path w="29042" h="20694" extrusionOk="0">
                    <a:moveTo>
                      <a:pt x="12375" y="1"/>
                    </a:moveTo>
                    <a:cubicBezTo>
                      <a:pt x="11646" y="1"/>
                      <a:pt x="10911" y="103"/>
                      <a:pt x="10192" y="311"/>
                    </a:cubicBezTo>
                    <a:cubicBezTo>
                      <a:pt x="7582" y="1070"/>
                      <a:pt x="5553" y="3123"/>
                      <a:pt x="4824" y="5742"/>
                    </a:cubicBezTo>
                    <a:cubicBezTo>
                      <a:pt x="4673" y="6299"/>
                      <a:pt x="4192" y="6704"/>
                      <a:pt x="3620" y="6758"/>
                    </a:cubicBezTo>
                    <a:cubicBezTo>
                      <a:pt x="3403" y="6780"/>
                      <a:pt x="3188" y="6822"/>
                      <a:pt x="2976" y="6876"/>
                    </a:cubicBezTo>
                    <a:cubicBezTo>
                      <a:pt x="1322" y="7324"/>
                      <a:pt x="112" y="8830"/>
                      <a:pt x="46" y="10545"/>
                    </a:cubicBezTo>
                    <a:cubicBezTo>
                      <a:pt x="0" y="11597"/>
                      <a:pt x="375" y="12628"/>
                      <a:pt x="1089" y="13405"/>
                    </a:cubicBezTo>
                    <a:cubicBezTo>
                      <a:pt x="1503" y="13859"/>
                      <a:pt x="1682" y="14473"/>
                      <a:pt x="1543" y="15072"/>
                    </a:cubicBezTo>
                    <a:cubicBezTo>
                      <a:pt x="1277" y="16194"/>
                      <a:pt x="1234" y="17355"/>
                      <a:pt x="1422" y="18492"/>
                    </a:cubicBezTo>
                    <a:cubicBezTo>
                      <a:pt x="1546" y="19254"/>
                      <a:pt x="1773" y="19995"/>
                      <a:pt x="2096" y="20693"/>
                    </a:cubicBezTo>
                    <a:lnTo>
                      <a:pt x="27717" y="20693"/>
                    </a:lnTo>
                    <a:cubicBezTo>
                      <a:pt x="28588" y="19290"/>
                      <a:pt x="29041" y="17618"/>
                      <a:pt x="28884" y="15873"/>
                    </a:cubicBezTo>
                    <a:cubicBezTo>
                      <a:pt x="28763" y="14515"/>
                      <a:pt x="28291" y="13215"/>
                      <a:pt x="27514" y="12096"/>
                    </a:cubicBezTo>
                    <a:cubicBezTo>
                      <a:pt x="27057" y="11434"/>
                      <a:pt x="26882" y="10617"/>
                      <a:pt x="27024" y="9825"/>
                    </a:cubicBezTo>
                    <a:cubicBezTo>
                      <a:pt x="27163" y="9051"/>
                      <a:pt x="27157" y="8255"/>
                      <a:pt x="27009" y="7481"/>
                    </a:cubicBezTo>
                    <a:cubicBezTo>
                      <a:pt x="26443" y="4539"/>
                      <a:pt x="23834" y="2355"/>
                      <a:pt x="20834" y="2316"/>
                    </a:cubicBezTo>
                    <a:cubicBezTo>
                      <a:pt x="20808" y="2316"/>
                      <a:pt x="20782" y="2315"/>
                      <a:pt x="20756" y="2315"/>
                    </a:cubicBezTo>
                    <a:cubicBezTo>
                      <a:pt x="20262" y="2315"/>
                      <a:pt x="19771" y="2370"/>
                      <a:pt x="19291" y="2482"/>
                    </a:cubicBezTo>
                    <a:cubicBezTo>
                      <a:pt x="19160" y="2513"/>
                      <a:pt x="19028" y="2528"/>
                      <a:pt x="18897" y="2528"/>
                    </a:cubicBezTo>
                    <a:cubicBezTo>
                      <a:pt x="18435" y="2528"/>
                      <a:pt x="17985" y="2344"/>
                      <a:pt x="17634" y="2026"/>
                    </a:cubicBezTo>
                    <a:cubicBezTo>
                      <a:pt x="16173" y="705"/>
                      <a:pt x="14292" y="1"/>
                      <a:pt x="12375" y="1"/>
                    </a:cubicBezTo>
                    <a:close/>
                  </a:path>
                </a:pathLst>
              </a:custGeom>
              <a:solidFill>
                <a:srgbClr val="9AD7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03;p22">
                <a:extLst>
                  <a:ext uri="{FF2B5EF4-FFF2-40B4-BE49-F238E27FC236}">
                    <a16:creationId xmlns:a16="http://schemas.microsoft.com/office/drawing/2014/main" id="{95AFC4DD-B9DF-4782-BF22-81EFBC14BCA1}"/>
                  </a:ext>
                </a:extLst>
              </p:cNvPr>
              <p:cNvSpPr/>
              <p:nvPr/>
            </p:nvSpPr>
            <p:spPr>
              <a:xfrm>
                <a:off x="6811064" y="4909507"/>
                <a:ext cx="339783" cy="242123"/>
              </a:xfrm>
              <a:custGeom>
                <a:avLst/>
                <a:gdLst/>
                <a:ahLst/>
                <a:cxnLst/>
                <a:rect l="l" t="t" r="r" b="b"/>
                <a:pathLst>
                  <a:path w="39145" h="27894" extrusionOk="0">
                    <a:moveTo>
                      <a:pt x="16693" y="1"/>
                    </a:moveTo>
                    <a:cubicBezTo>
                      <a:pt x="16372" y="1"/>
                      <a:pt x="16051" y="15"/>
                      <a:pt x="15729" y="45"/>
                    </a:cubicBezTo>
                    <a:cubicBezTo>
                      <a:pt x="11229" y="453"/>
                      <a:pt x="7645" y="3628"/>
                      <a:pt x="6505" y="7738"/>
                    </a:cubicBezTo>
                    <a:cubicBezTo>
                      <a:pt x="6299" y="8488"/>
                      <a:pt x="5652" y="9032"/>
                      <a:pt x="4881" y="9108"/>
                    </a:cubicBezTo>
                    <a:cubicBezTo>
                      <a:pt x="4588" y="9138"/>
                      <a:pt x="4297" y="9193"/>
                      <a:pt x="4013" y="9268"/>
                    </a:cubicBezTo>
                    <a:cubicBezTo>
                      <a:pt x="1781" y="9873"/>
                      <a:pt x="151" y="11899"/>
                      <a:pt x="64" y="14213"/>
                    </a:cubicBezTo>
                    <a:cubicBezTo>
                      <a:pt x="0" y="15631"/>
                      <a:pt x="505" y="17019"/>
                      <a:pt x="1467" y="18068"/>
                    </a:cubicBezTo>
                    <a:cubicBezTo>
                      <a:pt x="2026" y="18679"/>
                      <a:pt x="2268" y="19508"/>
                      <a:pt x="2078" y="20315"/>
                    </a:cubicBezTo>
                    <a:cubicBezTo>
                      <a:pt x="1718" y="21824"/>
                      <a:pt x="1663" y="23394"/>
                      <a:pt x="1914" y="24927"/>
                    </a:cubicBezTo>
                    <a:cubicBezTo>
                      <a:pt x="2081" y="25952"/>
                      <a:pt x="2386" y="26950"/>
                      <a:pt x="2822" y="27894"/>
                    </a:cubicBezTo>
                    <a:lnTo>
                      <a:pt x="37357" y="27891"/>
                    </a:lnTo>
                    <a:cubicBezTo>
                      <a:pt x="38534" y="26001"/>
                      <a:pt x="39144" y="23745"/>
                      <a:pt x="38933" y="21392"/>
                    </a:cubicBezTo>
                    <a:cubicBezTo>
                      <a:pt x="38769" y="19565"/>
                      <a:pt x="38131" y="17811"/>
                      <a:pt x="37085" y="16305"/>
                    </a:cubicBezTo>
                    <a:cubicBezTo>
                      <a:pt x="36468" y="15413"/>
                      <a:pt x="36232" y="14309"/>
                      <a:pt x="36426" y="13242"/>
                    </a:cubicBezTo>
                    <a:cubicBezTo>
                      <a:pt x="36613" y="12199"/>
                      <a:pt x="36604" y="11125"/>
                      <a:pt x="36402" y="10085"/>
                    </a:cubicBezTo>
                    <a:cubicBezTo>
                      <a:pt x="35642" y="6114"/>
                      <a:pt x="32122" y="3172"/>
                      <a:pt x="28082" y="3123"/>
                    </a:cubicBezTo>
                    <a:cubicBezTo>
                      <a:pt x="28034" y="3122"/>
                      <a:pt x="27985" y="3122"/>
                      <a:pt x="27937" y="3122"/>
                    </a:cubicBezTo>
                    <a:cubicBezTo>
                      <a:pt x="27285" y="3122"/>
                      <a:pt x="26638" y="3198"/>
                      <a:pt x="26005" y="3347"/>
                    </a:cubicBezTo>
                    <a:cubicBezTo>
                      <a:pt x="25830" y="3387"/>
                      <a:pt x="25654" y="3407"/>
                      <a:pt x="25479" y="3407"/>
                    </a:cubicBezTo>
                    <a:cubicBezTo>
                      <a:pt x="24852" y="3407"/>
                      <a:pt x="24242" y="3157"/>
                      <a:pt x="23767" y="2727"/>
                    </a:cubicBezTo>
                    <a:cubicBezTo>
                      <a:pt x="21820" y="963"/>
                      <a:pt x="19296" y="1"/>
                      <a:pt x="16693" y="1"/>
                    </a:cubicBezTo>
                    <a:close/>
                  </a:path>
                </a:pathLst>
              </a:custGeom>
              <a:solidFill>
                <a:srgbClr val="FFE4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" name="Google Shape;704;p22">
                <a:extLst>
                  <a:ext uri="{FF2B5EF4-FFF2-40B4-BE49-F238E27FC236}">
                    <a16:creationId xmlns:a16="http://schemas.microsoft.com/office/drawing/2014/main" id="{C4F1A185-ECE4-4A71-9A20-AA2DC9027C83}"/>
                  </a:ext>
                </a:extLst>
              </p:cNvPr>
              <p:cNvGrpSpPr/>
              <p:nvPr/>
            </p:nvGrpSpPr>
            <p:grpSpPr>
              <a:xfrm>
                <a:off x="8242584" y="4280295"/>
                <a:ext cx="603546" cy="971330"/>
                <a:chOff x="6217265" y="2769776"/>
                <a:chExt cx="1645822" cy="2648742"/>
              </a:xfrm>
            </p:grpSpPr>
            <p:sp>
              <p:nvSpPr>
                <p:cNvPr id="51" name="Google Shape;705;p22">
                  <a:extLst>
                    <a:ext uri="{FF2B5EF4-FFF2-40B4-BE49-F238E27FC236}">
                      <a16:creationId xmlns:a16="http://schemas.microsoft.com/office/drawing/2014/main" id="{15F2AE0A-D664-489A-B77C-A95A1A2C64D8}"/>
                    </a:ext>
                  </a:extLst>
                </p:cNvPr>
                <p:cNvSpPr/>
                <p:nvPr/>
              </p:nvSpPr>
              <p:spPr>
                <a:xfrm>
                  <a:off x="6217265" y="2769776"/>
                  <a:ext cx="1645822" cy="2130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32" h="90028" extrusionOk="0">
                      <a:moveTo>
                        <a:pt x="35340" y="1"/>
                      </a:moveTo>
                      <a:cubicBezTo>
                        <a:pt x="35243" y="1"/>
                        <a:pt x="35145" y="2"/>
                        <a:pt x="35047" y="3"/>
                      </a:cubicBezTo>
                      <a:cubicBezTo>
                        <a:pt x="22984" y="151"/>
                        <a:pt x="13225" y="9251"/>
                        <a:pt x="13167" y="20503"/>
                      </a:cubicBezTo>
                      <a:cubicBezTo>
                        <a:pt x="13164" y="20948"/>
                        <a:pt x="13177" y="21386"/>
                        <a:pt x="13204" y="21825"/>
                      </a:cubicBezTo>
                      <a:cubicBezTo>
                        <a:pt x="13594" y="27979"/>
                        <a:pt x="11701" y="34048"/>
                        <a:pt x="7706" y="38975"/>
                      </a:cubicBezTo>
                      <a:cubicBezTo>
                        <a:pt x="2653" y="45210"/>
                        <a:pt x="0" y="53224"/>
                        <a:pt x="1044" y="61837"/>
                      </a:cubicBezTo>
                      <a:cubicBezTo>
                        <a:pt x="2810" y="76450"/>
                        <a:pt x="15315" y="88104"/>
                        <a:pt x="31043" y="89804"/>
                      </a:cubicBezTo>
                      <a:cubicBezTo>
                        <a:pt x="32431" y="89954"/>
                        <a:pt x="33805" y="90027"/>
                        <a:pt x="35160" y="90027"/>
                      </a:cubicBezTo>
                      <a:cubicBezTo>
                        <a:pt x="54050" y="90027"/>
                        <a:pt x="69404" y="75848"/>
                        <a:pt x="69492" y="58287"/>
                      </a:cubicBezTo>
                      <a:cubicBezTo>
                        <a:pt x="69531" y="50760"/>
                        <a:pt x="66758" y="43828"/>
                        <a:pt x="62089" y="38355"/>
                      </a:cubicBezTo>
                      <a:cubicBezTo>
                        <a:pt x="58421" y="34051"/>
                        <a:pt x="56624" y="28611"/>
                        <a:pt x="57356" y="23165"/>
                      </a:cubicBezTo>
                      <a:cubicBezTo>
                        <a:pt x="57489" y="22151"/>
                        <a:pt x="57547" y="21129"/>
                        <a:pt x="57519" y="20107"/>
                      </a:cubicBezTo>
                      <a:cubicBezTo>
                        <a:pt x="57240" y="8978"/>
                        <a:pt x="47294" y="1"/>
                        <a:pt x="35340" y="1"/>
                      </a:cubicBezTo>
                      <a:close/>
                    </a:path>
                  </a:pathLst>
                </a:custGeom>
                <a:solidFill>
                  <a:srgbClr val="FFE48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706;p22">
                  <a:extLst>
                    <a:ext uri="{FF2B5EF4-FFF2-40B4-BE49-F238E27FC236}">
                      <a16:creationId xmlns:a16="http://schemas.microsoft.com/office/drawing/2014/main" id="{2A4C7D48-5906-4BA3-98D5-3D099E8D5CC5}"/>
                    </a:ext>
                  </a:extLst>
                </p:cNvPr>
                <p:cNvSpPr/>
                <p:nvPr/>
              </p:nvSpPr>
              <p:spPr>
                <a:xfrm>
                  <a:off x="6782118" y="3652523"/>
                  <a:ext cx="529593" cy="1765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74" h="74609" extrusionOk="0">
                      <a:moveTo>
                        <a:pt x="11181" y="0"/>
                      </a:moveTo>
                      <a:cubicBezTo>
                        <a:pt x="10637" y="0"/>
                        <a:pt x="10198" y="442"/>
                        <a:pt x="10198" y="986"/>
                      </a:cubicBezTo>
                      <a:lnTo>
                        <a:pt x="10198" y="30547"/>
                      </a:lnTo>
                      <a:lnTo>
                        <a:pt x="1852" y="20531"/>
                      </a:lnTo>
                      <a:cubicBezTo>
                        <a:pt x="1657" y="20307"/>
                        <a:pt x="1383" y="20192"/>
                        <a:pt x="1106" y="20192"/>
                      </a:cubicBezTo>
                      <a:cubicBezTo>
                        <a:pt x="883" y="20192"/>
                        <a:pt x="659" y="20266"/>
                        <a:pt x="476" y="20419"/>
                      </a:cubicBezTo>
                      <a:cubicBezTo>
                        <a:pt x="61" y="20764"/>
                        <a:pt x="1" y="21375"/>
                        <a:pt x="336" y="21795"/>
                      </a:cubicBezTo>
                      <a:lnTo>
                        <a:pt x="10195" y="33625"/>
                      </a:lnTo>
                      <a:lnTo>
                        <a:pt x="10195" y="73622"/>
                      </a:lnTo>
                      <a:cubicBezTo>
                        <a:pt x="10195" y="74167"/>
                        <a:pt x="10637" y="74608"/>
                        <a:pt x="11181" y="74608"/>
                      </a:cubicBezTo>
                      <a:cubicBezTo>
                        <a:pt x="11725" y="74608"/>
                        <a:pt x="12167" y="74167"/>
                        <a:pt x="12167" y="73622"/>
                      </a:cubicBezTo>
                      <a:lnTo>
                        <a:pt x="12167" y="32754"/>
                      </a:lnTo>
                      <a:lnTo>
                        <a:pt x="22016" y="21399"/>
                      </a:lnTo>
                      <a:cubicBezTo>
                        <a:pt x="22373" y="20988"/>
                        <a:pt x="22328" y="20365"/>
                        <a:pt x="21917" y="20008"/>
                      </a:cubicBezTo>
                      <a:cubicBezTo>
                        <a:pt x="21730" y="19846"/>
                        <a:pt x="21501" y="19767"/>
                        <a:pt x="21272" y="19767"/>
                      </a:cubicBezTo>
                      <a:cubicBezTo>
                        <a:pt x="20996" y="19767"/>
                        <a:pt x="20721" y="19883"/>
                        <a:pt x="20526" y="20108"/>
                      </a:cubicBezTo>
                      <a:lnTo>
                        <a:pt x="12167" y="29745"/>
                      </a:lnTo>
                      <a:lnTo>
                        <a:pt x="12167" y="15955"/>
                      </a:lnTo>
                      <a:lnTo>
                        <a:pt x="19295" y="7739"/>
                      </a:lnTo>
                      <a:cubicBezTo>
                        <a:pt x="19570" y="7421"/>
                        <a:pt x="19537" y="6944"/>
                        <a:pt x="19219" y="6668"/>
                      </a:cubicBezTo>
                      <a:cubicBezTo>
                        <a:pt x="19075" y="6544"/>
                        <a:pt x="18899" y="6483"/>
                        <a:pt x="18723" y="6483"/>
                      </a:cubicBezTo>
                      <a:cubicBezTo>
                        <a:pt x="18511" y="6483"/>
                        <a:pt x="18299" y="6572"/>
                        <a:pt x="18149" y="6744"/>
                      </a:cubicBezTo>
                      <a:lnTo>
                        <a:pt x="12167" y="13639"/>
                      </a:lnTo>
                      <a:lnTo>
                        <a:pt x="12167" y="986"/>
                      </a:lnTo>
                      <a:cubicBezTo>
                        <a:pt x="12167" y="442"/>
                        <a:pt x="11725" y="0"/>
                        <a:pt x="11181" y="0"/>
                      </a:cubicBezTo>
                      <a:close/>
                    </a:path>
                  </a:pathLst>
                </a:custGeom>
                <a:solidFill>
                  <a:srgbClr val="3734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" name="Google Shape;707;p22">
                <a:extLst>
                  <a:ext uri="{FF2B5EF4-FFF2-40B4-BE49-F238E27FC236}">
                    <a16:creationId xmlns:a16="http://schemas.microsoft.com/office/drawing/2014/main" id="{DB276E3C-219E-41E7-B4F2-7185B6634E7F}"/>
                  </a:ext>
                </a:extLst>
              </p:cNvPr>
              <p:cNvGrpSpPr/>
              <p:nvPr/>
            </p:nvGrpSpPr>
            <p:grpSpPr>
              <a:xfrm>
                <a:off x="8715650" y="4580219"/>
                <a:ext cx="260959" cy="586388"/>
                <a:chOff x="7238820" y="4193585"/>
                <a:chExt cx="711615" cy="1599036"/>
              </a:xfrm>
            </p:grpSpPr>
            <p:sp>
              <p:nvSpPr>
                <p:cNvPr id="49" name="Google Shape;708;p22">
                  <a:extLst>
                    <a:ext uri="{FF2B5EF4-FFF2-40B4-BE49-F238E27FC236}">
                      <a16:creationId xmlns:a16="http://schemas.microsoft.com/office/drawing/2014/main" id="{7F67CB86-2786-4E35-B5D4-E15E8497CABB}"/>
                    </a:ext>
                  </a:extLst>
                </p:cNvPr>
                <p:cNvSpPr/>
                <p:nvPr/>
              </p:nvSpPr>
              <p:spPr>
                <a:xfrm>
                  <a:off x="7238820" y="4193585"/>
                  <a:ext cx="711615" cy="1192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64" h="50371" extrusionOk="0">
                      <a:moveTo>
                        <a:pt x="15034" y="1"/>
                      </a:moveTo>
                      <a:cubicBezTo>
                        <a:pt x="14716" y="1"/>
                        <a:pt x="14399" y="57"/>
                        <a:pt x="14096" y="171"/>
                      </a:cubicBezTo>
                      <a:cubicBezTo>
                        <a:pt x="11145" y="1148"/>
                        <a:pt x="10358" y="8034"/>
                        <a:pt x="10150" y="11614"/>
                      </a:cubicBezTo>
                      <a:cubicBezTo>
                        <a:pt x="10106" y="12369"/>
                        <a:pt x="9716" y="12953"/>
                        <a:pt x="9249" y="12953"/>
                      </a:cubicBezTo>
                      <a:cubicBezTo>
                        <a:pt x="9232" y="12953"/>
                        <a:pt x="9215" y="12952"/>
                        <a:pt x="9197" y="12951"/>
                      </a:cubicBezTo>
                      <a:cubicBezTo>
                        <a:pt x="9141" y="12946"/>
                        <a:pt x="9082" y="12943"/>
                        <a:pt x="9022" y="12943"/>
                      </a:cubicBezTo>
                      <a:cubicBezTo>
                        <a:pt x="7939" y="12943"/>
                        <a:pt x="6280" y="13762"/>
                        <a:pt x="5326" y="15294"/>
                      </a:cubicBezTo>
                      <a:cubicBezTo>
                        <a:pt x="3929" y="17538"/>
                        <a:pt x="4074" y="23910"/>
                        <a:pt x="4247" y="27122"/>
                      </a:cubicBezTo>
                      <a:cubicBezTo>
                        <a:pt x="4295" y="28002"/>
                        <a:pt x="3856" y="28713"/>
                        <a:pt x="3308" y="28713"/>
                      </a:cubicBezTo>
                      <a:cubicBezTo>
                        <a:pt x="3304" y="28713"/>
                        <a:pt x="3301" y="28713"/>
                        <a:pt x="3297" y="28713"/>
                      </a:cubicBezTo>
                      <a:cubicBezTo>
                        <a:pt x="3288" y="28712"/>
                        <a:pt x="3279" y="28712"/>
                        <a:pt x="3270" y="28712"/>
                      </a:cubicBezTo>
                      <a:cubicBezTo>
                        <a:pt x="1277" y="28712"/>
                        <a:pt x="578" y="32075"/>
                        <a:pt x="578" y="32075"/>
                      </a:cubicBezTo>
                      <a:cubicBezTo>
                        <a:pt x="82" y="33866"/>
                        <a:pt x="1" y="35689"/>
                        <a:pt x="228" y="37501"/>
                      </a:cubicBezTo>
                      <a:cubicBezTo>
                        <a:pt x="1304" y="46079"/>
                        <a:pt x="8158" y="50371"/>
                        <a:pt x="15017" y="50371"/>
                      </a:cubicBezTo>
                      <a:cubicBezTo>
                        <a:pt x="21864" y="50371"/>
                        <a:pt x="28714" y="46095"/>
                        <a:pt x="29828" y="37537"/>
                      </a:cubicBezTo>
                      <a:cubicBezTo>
                        <a:pt x="30064" y="35713"/>
                        <a:pt x="29988" y="33878"/>
                        <a:pt x="29489" y="32075"/>
                      </a:cubicBezTo>
                      <a:cubicBezTo>
                        <a:pt x="29489" y="32075"/>
                        <a:pt x="28791" y="28712"/>
                        <a:pt x="26797" y="28712"/>
                      </a:cubicBezTo>
                      <a:cubicBezTo>
                        <a:pt x="26788" y="28712"/>
                        <a:pt x="26779" y="28712"/>
                        <a:pt x="26770" y="28713"/>
                      </a:cubicBezTo>
                      <a:cubicBezTo>
                        <a:pt x="26767" y="28713"/>
                        <a:pt x="26763" y="28713"/>
                        <a:pt x="26760" y="28713"/>
                      </a:cubicBezTo>
                      <a:cubicBezTo>
                        <a:pt x="26214" y="28713"/>
                        <a:pt x="25773" y="28002"/>
                        <a:pt x="25821" y="27122"/>
                      </a:cubicBezTo>
                      <a:cubicBezTo>
                        <a:pt x="25993" y="23910"/>
                        <a:pt x="26141" y="17538"/>
                        <a:pt x="24741" y="15294"/>
                      </a:cubicBezTo>
                      <a:cubicBezTo>
                        <a:pt x="23787" y="13759"/>
                        <a:pt x="22129" y="12943"/>
                        <a:pt x="21046" y="12943"/>
                      </a:cubicBezTo>
                      <a:cubicBezTo>
                        <a:pt x="20986" y="12943"/>
                        <a:pt x="20927" y="12946"/>
                        <a:pt x="20870" y="12951"/>
                      </a:cubicBezTo>
                      <a:cubicBezTo>
                        <a:pt x="20853" y="12952"/>
                        <a:pt x="20835" y="12953"/>
                        <a:pt x="20818" y="12953"/>
                      </a:cubicBezTo>
                      <a:cubicBezTo>
                        <a:pt x="20351" y="12953"/>
                        <a:pt x="19961" y="12369"/>
                        <a:pt x="19918" y="11614"/>
                      </a:cubicBezTo>
                      <a:cubicBezTo>
                        <a:pt x="19709" y="8034"/>
                        <a:pt x="18923" y="1148"/>
                        <a:pt x="15971" y="171"/>
                      </a:cubicBezTo>
                      <a:cubicBezTo>
                        <a:pt x="15669" y="57"/>
                        <a:pt x="15351" y="1"/>
                        <a:pt x="15034" y="1"/>
                      </a:cubicBezTo>
                      <a:close/>
                    </a:path>
                  </a:pathLst>
                </a:custGeom>
                <a:solidFill>
                  <a:srgbClr val="9AD7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709;p22">
                  <a:extLst>
                    <a:ext uri="{FF2B5EF4-FFF2-40B4-BE49-F238E27FC236}">
                      <a16:creationId xmlns:a16="http://schemas.microsoft.com/office/drawing/2014/main" id="{0F2E4E0C-7707-40A6-B5AA-9551AD2BB905}"/>
                    </a:ext>
                  </a:extLst>
                </p:cNvPr>
                <p:cNvSpPr/>
                <p:nvPr/>
              </p:nvSpPr>
              <p:spPr>
                <a:xfrm>
                  <a:off x="7460448" y="4569994"/>
                  <a:ext cx="258145" cy="1222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6" h="51653" extrusionOk="0">
                      <a:moveTo>
                        <a:pt x="5689" y="0"/>
                      </a:moveTo>
                      <a:cubicBezTo>
                        <a:pt x="5311" y="0"/>
                        <a:pt x="5005" y="306"/>
                        <a:pt x="5005" y="684"/>
                      </a:cubicBezTo>
                      <a:lnTo>
                        <a:pt x="5005" y="9641"/>
                      </a:lnTo>
                      <a:lnTo>
                        <a:pt x="887" y="4890"/>
                      </a:lnTo>
                      <a:cubicBezTo>
                        <a:pt x="792" y="4786"/>
                        <a:pt x="663" y="4734"/>
                        <a:pt x="534" y="4734"/>
                      </a:cubicBezTo>
                      <a:cubicBezTo>
                        <a:pt x="422" y="4734"/>
                        <a:pt x="311" y="4773"/>
                        <a:pt x="221" y="4851"/>
                      </a:cubicBezTo>
                      <a:cubicBezTo>
                        <a:pt x="25" y="5020"/>
                        <a:pt x="0" y="5314"/>
                        <a:pt x="164" y="5516"/>
                      </a:cubicBezTo>
                      <a:lnTo>
                        <a:pt x="5005" y="11096"/>
                      </a:lnTo>
                      <a:lnTo>
                        <a:pt x="5005" y="21399"/>
                      </a:lnTo>
                      <a:lnTo>
                        <a:pt x="1156" y="16781"/>
                      </a:lnTo>
                      <a:cubicBezTo>
                        <a:pt x="1058" y="16653"/>
                        <a:pt x="909" y="16585"/>
                        <a:pt x="759" y="16585"/>
                      </a:cubicBezTo>
                      <a:cubicBezTo>
                        <a:pt x="647" y="16585"/>
                        <a:pt x="535" y="16622"/>
                        <a:pt x="442" y="16700"/>
                      </a:cubicBezTo>
                      <a:cubicBezTo>
                        <a:pt x="224" y="16881"/>
                        <a:pt x="203" y="17205"/>
                        <a:pt x="391" y="17416"/>
                      </a:cubicBezTo>
                      <a:lnTo>
                        <a:pt x="5005" y="22953"/>
                      </a:lnTo>
                      <a:lnTo>
                        <a:pt x="5005" y="50969"/>
                      </a:lnTo>
                      <a:cubicBezTo>
                        <a:pt x="5005" y="51347"/>
                        <a:pt x="5311" y="51652"/>
                        <a:pt x="5689" y="51652"/>
                      </a:cubicBezTo>
                      <a:cubicBezTo>
                        <a:pt x="6064" y="51652"/>
                        <a:pt x="6369" y="51347"/>
                        <a:pt x="6369" y="50969"/>
                      </a:cubicBezTo>
                      <a:lnTo>
                        <a:pt x="6369" y="21689"/>
                      </a:lnTo>
                      <a:lnTo>
                        <a:pt x="10730" y="16660"/>
                      </a:lnTo>
                      <a:cubicBezTo>
                        <a:pt x="10905" y="16461"/>
                        <a:pt x="10881" y="16158"/>
                        <a:pt x="10682" y="15986"/>
                      </a:cubicBezTo>
                      <a:cubicBezTo>
                        <a:pt x="10593" y="15908"/>
                        <a:pt x="10482" y="15869"/>
                        <a:pt x="10371" y="15869"/>
                      </a:cubicBezTo>
                      <a:cubicBezTo>
                        <a:pt x="10238" y="15869"/>
                        <a:pt x="10105" y="15925"/>
                        <a:pt x="10010" y="16034"/>
                      </a:cubicBezTo>
                      <a:lnTo>
                        <a:pt x="6372" y="20232"/>
                      </a:lnTo>
                      <a:lnTo>
                        <a:pt x="6372" y="11162"/>
                      </a:lnTo>
                      <a:lnTo>
                        <a:pt x="10733" y="6136"/>
                      </a:lnTo>
                      <a:cubicBezTo>
                        <a:pt x="10905" y="5937"/>
                        <a:pt x="10884" y="5634"/>
                        <a:pt x="10685" y="5462"/>
                      </a:cubicBezTo>
                      <a:cubicBezTo>
                        <a:pt x="10594" y="5384"/>
                        <a:pt x="10483" y="5345"/>
                        <a:pt x="10372" y="5345"/>
                      </a:cubicBezTo>
                      <a:cubicBezTo>
                        <a:pt x="10238" y="5345"/>
                        <a:pt x="10105" y="5401"/>
                        <a:pt x="10010" y="5510"/>
                      </a:cubicBezTo>
                      <a:lnTo>
                        <a:pt x="6372" y="9705"/>
                      </a:lnTo>
                      <a:lnTo>
                        <a:pt x="6372" y="684"/>
                      </a:lnTo>
                      <a:cubicBezTo>
                        <a:pt x="6372" y="306"/>
                        <a:pt x="6064" y="0"/>
                        <a:pt x="5689" y="0"/>
                      </a:cubicBezTo>
                      <a:close/>
                    </a:path>
                  </a:pathLst>
                </a:custGeom>
                <a:solidFill>
                  <a:srgbClr val="3734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" name="Google Shape;710;p22">
                <a:extLst>
                  <a:ext uri="{FF2B5EF4-FFF2-40B4-BE49-F238E27FC236}">
                    <a16:creationId xmlns:a16="http://schemas.microsoft.com/office/drawing/2014/main" id="{EE708669-0CFE-441A-A6D4-3CF750AD212B}"/>
                  </a:ext>
                </a:extLst>
              </p:cNvPr>
              <p:cNvGrpSpPr/>
              <p:nvPr/>
            </p:nvGrpSpPr>
            <p:grpSpPr>
              <a:xfrm>
                <a:off x="1657495" y="4493494"/>
                <a:ext cx="396455" cy="681696"/>
                <a:chOff x="3399597" y="3607763"/>
                <a:chExt cx="1081101" cy="1858934"/>
              </a:xfrm>
            </p:grpSpPr>
            <p:sp>
              <p:nvSpPr>
                <p:cNvPr id="47" name="Google Shape;711;p22">
                  <a:extLst>
                    <a:ext uri="{FF2B5EF4-FFF2-40B4-BE49-F238E27FC236}">
                      <a16:creationId xmlns:a16="http://schemas.microsoft.com/office/drawing/2014/main" id="{576824B1-FA94-4893-98B4-C794A053B7D4}"/>
                    </a:ext>
                  </a:extLst>
                </p:cNvPr>
                <p:cNvSpPr/>
                <p:nvPr/>
              </p:nvSpPr>
              <p:spPr>
                <a:xfrm>
                  <a:off x="3399597" y="3607763"/>
                  <a:ext cx="1081101" cy="1399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43" h="65570" extrusionOk="0">
                      <a:moveTo>
                        <a:pt x="25739" y="0"/>
                      </a:moveTo>
                      <a:cubicBezTo>
                        <a:pt x="25667" y="0"/>
                        <a:pt x="25596" y="1"/>
                        <a:pt x="25524" y="2"/>
                      </a:cubicBezTo>
                      <a:cubicBezTo>
                        <a:pt x="16739" y="108"/>
                        <a:pt x="9629" y="6736"/>
                        <a:pt x="9590" y="14932"/>
                      </a:cubicBezTo>
                      <a:cubicBezTo>
                        <a:pt x="9587" y="15255"/>
                        <a:pt x="9596" y="15576"/>
                        <a:pt x="9617" y="15893"/>
                      </a:cubicBezTo>
                      <a:cubicBezTo>
                        <a:pt x="9901" y="20378"/>
                        <a:pt x="8519" y="24796"/>
                        <a:pt x="5613" y="28386"/>
                      </a:cubicBezTo>
                      <a:cubicBezTo>
                        <a:pt x="1930" y="32928"/>
                        <a:pt x="0" y="38765"/>
                        <a:pt x="759" y="45037"/>
                      </a:cubicBezTo>
                      <a:cubicBezTo>
                        <a:pt x="2044" y="55682"/>
                        <a:pt x="11153" y="64170"/>
                        <a:pt x="22612" y="65407"/>
                      </a:cubicBezTo>
                      <a:cubicBezTo>
                        <a:pt x="23621" y="65516"/>
                        <a:pt x="24620" y="65569"/>
                        <a:pt x="25606" y="65569"/>
                      </a:cubicBezTo>
                      <a:cubicBezTo>
                        <a:pt x="39363" y="65569"/>
                        <a:pt x="50550" y="55243"/>
                        <a:pt x="50615" y="42451"/>
                      </a:cubicBezTo>
                      <a:cubicBezTo>
                        <a:pt x="50642" y="36969"/>
                        <a:pt x="48622" y="31921"/>
                        <a:pt x="45220" y="27935"/>
                      </a:cubicBezTo>
                      <a:cubicBezTo>
                        <a:pt x="42550" y="24799"/>
                        <a:pt x="41240" y="20838"/>
                        <a:pt x="41772" y="16870"/>
                      </a:cubicBezTo>
                      <a:cubicBezTo>
                        <a:pt x="41872" y="16132"/>
                        <a:pt x="41912" y="15388"/>
                        <a:pt x="41893" y="14644"/>
                      </a:cubicBezTo>
                      <a:cubicBezTo>
                        <a:pt x="41689" y="6537"/>
                        <a:pt x="34447" y="0"/>
                        <a:pt x="25739" y="0"/>
                      </a:cubicBezTo>
                      <a:close/>
                    </a:path>
                  </a:pathLst>
                </a:custGeom>
                <a:solidFill>
                  <a:srgbClr val="FFE48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712;p22">
                  <a:extLst>
                    <a:ext uri="{FF2B5EF4-FFF2-40B4-BE49-F238E27FC236}">
                      <a16:creationId xmlns:a16="http://schemas.microsoft.com/office/drawing/2014/main" id="{DEB925F4-AAEA-440B-A31D-D65F9CBCFABA}"/>
                    </a:ext>
                  </a:extLst>
                </p:cNvPr>
                <p:cNvSpPr/>
                <p:nvPr/>
              </p:nvSpPr>
              <p:spPr>
                <a:xfrm>
                  <a:off x="3727738" y="4146141"/>
                  <a:ext cx="433141" cy="1320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90" h="61860" extrusionOk="0">
                      <a:moveTo>
                        <a:pt x="10419" y="1"/>
                      </a:moveTo>
                      <a:cubicBezTo>
                        <a:pt x="9684" y="1"/>
                        <a:pt x="9082" y="595"/>
                        <a:pt x="9079" y="1334"/>
                      </a:cubicBezTo>
                      <a:lnTo>
                        <a:pt x="8973" y="23985"/>
                      </a:lnTo>
                      <a:lnTo>
                        <a:pt x="2520" y="16237"/>
                      </a:lnTo>
                      <a:cubicBezTo>
                        <a:pt x="2255" y="15928"/>
                        <a:pt x="1879" y="15770"/>
                        <a:pt x="1502" y="15770"/>
                      </a:cubicBezTo>
                      <a:cubicBezTo>
                        <a:pt x="1199" y="15770"/>
                        <a:pt x="895" y="15872"/>
                        <a:pt x="645" y="16080"/>
                      </a:cubicBezTo>
                      <a:cubicBezTo>
                        <a:pt x="82" y="16549"/>
                        <a:pt x="1" y="17380"/>
                        <a:pt x="460" y="17952"/>
                      </a:cubicBezTo>
                      <a:lnTo>
                        <a:pt x="8952" y="28149"/>
                      </a:lnTo>
                      <a:lnTo>
                        <a:pt x="8801" y="60513"/>
                      </a:lnTo>
                      <a:cubicBezTo>
                        <a:pt x="8798" y="61254"/>
                        <a:pt x="9397" y="61856"/>
                        <a:pt x="10135" y="61859"/>
                      </a:cubicBezTo>
                      <a:cubicBezTo>
                        <a:pt x="10138" y="61859"/>
                        <a:pt x="10142" y="61859"/>
                        <a:pt x="10146" y="61859"/>
                      </a:cubicBezTo>
                      <a:cubicBezTo>
                        <a:pt x="10882" y="61859"/>
                        <a:pt x="11477" y="61263"/>
                        <a:pt x="11480" y="60529"/>
                      </a:cubicBezTo>
                      <a:lnTo>
                        <a:pt x="11683" y="17846"/>
                      </a:lnTo>
                      <a:cubicBezTo>
                        <a:pt x="11864" y="17752"/>
                        <a:pt x="12025" y="17616"/>
                        <a:pt x="12146" y="17453"/>
                      </a:cubicBezTo>
                      <a:lnTo>
                        <a:pt x="19854" y="6959"/>
                      </a:lnTo>
                      <a:cubicBezTo>
                        <a:pt x="20290" y="6364"/>
                        <a:pt x="20163" y="5526"/>
                        <a:pt x="19567" y="5087"/>
                      </a:cubicBezTo>
                      <a:cubicBezTo>
                        <a:pt x="19328" y="4912"/>
                        <a:pt x="19050" y="4827"/>
                        <a:pt x="18774" y="4827"/>
                      </a:cubicBezTo>
                      <a:cubicBezTo>
                        <a:pt x="18362" y="4827"/>
                        <a:pt x="17956" y="5016"/>
                        <a:pt x="17695" y="5375"/>
                      </a:cubicBezTo>
                      <a:lnTo>
                        <a:pt x="11701" y="13531"/>
                      </a:lnTo>
                      <a:lnTo>
                        <a:pt x="11759" y="1347"/>
                      </a:lnTo>
                      <a:cubicBezTo>
                        <a:pt x="11762" y="609"/>
                        <a:pt x="11166" y="4"/>
                        <a:pt x="10425" y="1"/>
                      </a:cubicBezTo>
                      <a:cubicBezTo>
                        <a:pt x="10423" y="1"/>
                        <a:pt x="10421" y="1"/>
                        <a:pt x="10419" y="1"/>
                      </a:cubicBezTo>
                      <a:close/>
                    </a:path>
                  </a:pathLst>
                </a:custGeom>
                <a:solidFill>
                  <a:srgbClr val="3734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" name="Google Shape;728;p22">
                <a:extLst>
                  <a:ext uri="{FF2B5EF4-FFF2-40B4-BE49-F238E27FC236}">
                    <a16:creationId xmlns:a16="http://schemas.microsoft.com/office/drawing/2014/main" id="{D49A58DE-CAF0-4E52-89FC-0A7D92FA1222}"/>
                  </a:ext>
                </a:extLst>
              </p:cNvPr>
              <p:cNvGrpSpPr/>
              <p:nvPr/>
            </p:nvGrpSpPr>
            <p:grpSpPr>
              <a:xfrm>
                <a:off x="167392" y="4281218"/>
                <a:ext cx="679100" cy="901222"/>
                <a:chOff x="1231043" y="3326737"/>
                <a:chExt cx="1851853" cy="2457564"/>
              </a:xfrm>
            </p:grpSpPr>
            <p:sp>
              <p:nvSpPr>
                <p:cNvPr id="45" name="Google Shape;729;p22">
                  <a:extLst>
                    <a:ext uri="{FF2B5EF4-FFF2-40B4-BE49-F238E27FC236}">
                      <a16:creationId xmlns:a16="http://schemas.microsoft.com/office/drawing/2014/main" id="{77094F5D-9D94-474F-AB8A-50A13A85B2D5}"/>
                    </a:ext>
                  </a:extLst>
                </p:cNvPr>
                <p:cNvSpPr/>
                <p:nvPr/>
              </p:nvSpPr>
              <p:spPr>
                <a:xfrm>
                  <a:off x="1231043" y="3326737"/>
                  <a:ext cx="1851853" cy="190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48" h="89196" extrusionOk="0">
                      <a:moveTo>
                        <a:pt x="43054" y="1"/>
                      </a:moveTo>
                      <a:cubicBezTo>
                        <a:pt x="42402" y="1"/>
                        <a:pt x="41751" y="88"/>
                        <a:pt x="41123" y="262"/>
                      </a:cubicBezTo>
                      <a:cubicBezTo>
                        <a:pt x="34016" y="1728"/>
                        <a:pt x="32123" y="12041"/>
                        <a:pt x="31621" y="17405"/>
                      </a:cubicBezTo>
                      <a:cubicBezTo>
                        <a:pt x="31513" y="18538"/>
                        <a:pt x="30574" y="19411"/>
                        <a:pt x="29452" y="19411"/>
                      </a:cubicBezTo>
                      <a:cubicBezTo>
                        <a:pt x="29411" y="19411"/>
                        <a:pt x="29370" y="19410"/>
                        <a:pt x="29329" y="19407"/>
                      </a:cubicBezTo>
                      <a:cubicBezTo>
                        <a:pt x="29192" y="19400"/>
                        <a:pt x="29051" y="19396"/>
                        <a:pt x="28905" y="19396"/>
                      </a:cubicBezTo>
                      <a:cubicBezTo>
                        <a:pt x="26301" y="19396"/>
                        <a:pt x="22308" y="20621"/>
                        <a:pt x="20011" y="22918"/>
                      </a:cubicBezTo>
                      <a:cubicBezTo>
                        <a:pt x="16648" y="26278"/>
                        <a:pt x="16996" y="35825"/>
                        <a:pt x="17414" y="40637"/>
                      </a:cubicBezTo>
                      <a:cubicBezTo>
                        <a:pt x="17531" y="41954"/>
                        <a:pt x="16467" y="43020"/>
                        <a:pt x="15150" y="43020"/>
                      </a:cubicBezTo>
                      <a:cubicBezTo>
                        <a:pt x="15142" y="43020"/>
                        <a:pt x="15135" y="43020"/>
                        <a:pt x="15127" y="43020"/>
                      </a:cubicBezTo>
                      <a:cubicBezTo>
                        <a:pt x="15104" y="43020"/>
                        <a:pt x="15081" y="43019"/>
                        <a:pt x="15059" y="43019"/>
                      </a:cubicBezTo>
                      <a:cubicBezTo>
                        <a:pt x="10264" y="43019"/>
                        <a:pt x="8583" y="48058"/>
                        <a:pt x="8583" y="48058"/>
                      </a:cubicBezTo>
                      <a:cubicBezTo>
                        <a:pt x="1" y="67367"/>
                        <a:pt x="37751" y="86679"/>
                        <a:pt x="42399" y="88968"/>
                      </a:cubicBezTo>
                      <a:cubicBezTo>
                        <a:pt x="42704" y="89116"/>
                        <a:pt x="43037" y="89195"/>
                        <a:pt x="43376" y="89195"/>
                      </a:cubicBezTo>
                      <a:cubicBezTo>
                        <a:pt x="43714" y="89195"/>
                        <a:pt x="44047" y="89116"/>
                        <a:pt x="44349" y="88968"/>
                      </a:cubicBezTo>
                      <a:cubicBezTo>
                        <a:pt x="48998" y="86679"/>
                        <a:pt x="86748" y="67367"/>
                        <a:pt x="78165" y="48058"/>
                      </a:cubicBezTo>
                      <a:cubicBezTo>
                        <a:pt x="78165" y="48058"/>
                        <a:pt x="76488" y="43019"/>
                        <a:pt x="71693" y="43019"/>
                      </a:cubicBezTo>
                      <a:cubicBezTo>
                        <a:pt x="71670" y="43019"/>
                        <a:pt x="71647" y="43020"/>
                        <a:pt x="71624" y="43020"/>
                      </a:cubicBezTo>
                      <a:cubicBezTo>
                        <a:pt x="71617" y="43020"/>
                        <a:pt x="71609" y="43020"/>
                        <a:pt x="71602" y="43020"/>
                      </a:cubicBezTo>
                      <a:cubicBezTo>
                        <a:pt x="70282" y="43020"/>
                        <a:pt x="69224" y="41954"/>
                        <a:pt x="69335" y="40637"/>
                      </a:cubicBezTo>
                      <a:cubicBezTo>
                        <a:pt x="69755" y="35825"/>
                        <a:pt x="70103" y="26278"/>
                        <a:pt x="66740" y="22918"/>
                      </a:cubicBezTo>
                      <a:cubicBezTo>
                        <a:pt x="64443" y="20621"/>
                        <a:pt x="60448" y="19396"/>
                        <a:pt x="57843" y="19396"/>
                      </a:cubicBezTo>
                      <a:cubicBezTo>
                        <a:pt x="57697" y="19396"/>
                        <a:pt x="57556" y="19400"/>
                        <a:pt x="57420" y="19407"/>
                      </a:cubicBezTo>
                      <a:cubicBezTo>
                        <a:pt x="57379" y="19410"/>
                        <a:pt x="57338" y="19411"/>
                        <a:pt x="57297" y="19411"/>
                      </a:cubicBezTo>
                      <a:cubicBezTo>
                        <a:pt x="56174" y="19411"/>
                        <a:pt x="55236" y="18535"/>
                        <a:pt x="55130" y="17405"/>
                      </a:cubicBezTo>
                      <a:cubicBezTo>
                        <a:pt x="54625" y="12041"/>
                        <a:pt x="52735" y="1728"/>
                        <a:pt x="45629" y="262"/>
                      </a:cubicBezTo>
                      <a:cubicBezTo>
                        <a:pt x="44997" y="88"/>
                        <a:pt x="44348" y="1"/>
                        <a:pt x="43697" y="1"/>
                      </a:cubicBezTo>
                      <a:cubicBezTo>
                        <a:pt x="43590" y="1"/>
                        <a:pt x="43483" y="3"/>
                        <a:pt x="43376" y="8"/>
                      </a:cubicBezTo>
                      <a:cubicBezTo>
                        <a:pt x="43269" y="3"/>
                        <a:pt x="43162" y="1"/>
                        <a:pt x="43054" y="1"/>
                      </a:cubicBezTo>
                      <a:close/>
                    </a:path>
                  </a:pathLst>
                </a:custGeom>
                <a:solidFill>
                  <a:srgbClr val="FFCB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730;p22">
                  <a:extLst>
                    <a:ext uri="{FF2B5EF4-FFF2-40B4-BE49-F238E27FC236}">
                      <a16:creationId xmlns:a16="http://schemas.microsoft.com/office/drawing/2014/main" id="{4005F292-C35D-4A00-AEEF-CA01FDB158BB}"/>
                    </a:ext>
                  </a:extLst>
                </p:cNvPr>
                <p:cNvSpPr/>
                <p:nvPr/>
              </p:nvSpPr>
              <p:spPr>
                <a:xfrm>
                  <a:off x="1899813" y="3980288"/>
                  <a:ext cx="541266" cy="1804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5" h="84507" extrusionOk="0">
                      <a:moveTo>
                        <a:pt x="12681" y="1"/>
                      </a:moveTo>
                      <a:cubicBezTo>
                        <a:pt x="12064" y="1"/>
                        <a:pt x="11565" y="500"/>
                        <a:pt x="11565" y="1117"/>
                      </a:cubicBezTo>
                      <a:lnTo>
                        <a:pt x="11565" y="34600"/>
                      </a:lnTo>
                      <a:lnTo>
                        <a:pt x="2111" y="23256"/>
                      </a:lnTo>
                      <a:cubicBezTo>
                        <a:pt x="1890" y="22990"/>
                        <a:pt x="1571" y="22854"/>
                        <a:pt x="1251" y="22854"/>
                      </a:cubicBezTo>
                      <a:cubicBezTo>
                        <a:pt x="999" y="22854"/>
                        <a:pt x="746" y="22938"/>
                        <a:pt x="539" y="23111"/>
                      </a:cubicBezTo>
                      <a:cubicBezTo>
                        <a:pt x="64" y="23507"/>
                        <a:pt x="1" y="24212"/>
                        <a:pt x="397" y="24687"/>
                      </a:cubicBezTo>
                      <a:lnTo>
                        <a:pt x="11565" y="38087"/>
                      </a:lnTo>
                      <a:lnTo>
                        <a:pt x="11565" y="83391"/>
                      </a:lnTo>
                      <a:cubicBezTo>
                        <a:pt x="11565" y="84008"/>
                        <a:pt x="12064" y="84507"/>
                        <a:pt x="12681" y="84507"/>
                      </a:cubicBezTo>
                      <a:cubicBezTo>
                        <a:pt x="13295" y="84507"/>
                        <a:pt x="13797" y="84008"/>
                        <a:pt x="13797" y="83391"/>
                      </a:cubicBezTo>
                      <a:lnTo>
                        <a:pt x="13797" y="28419"/>
                      </a:lnTo>
                      <a:lnTo>
                        <a:pt x="24950" y="15560"/>
                      </a:lnTo>
                      <a:cubicBezTo>
                        <a:pt x="25355" y="15094"/>
                        <a:pt x="25303" y="14390"/>
                        <a:pt x="24838" y="13984"/>
                      </a:cubicBezTo>
                      <a:cubicBezTo>
                        <a:pt x="24627" y="13801"/>
                        <a:pt x="24367" y="13711"/>
                        <a:pt x="24109" y="13711"/>
                      </a:cubicBezTo>
                      <a:cubicBezTo>
                        <a:pt x="23796" y="13711"/>
                        <a:pt x="23485" y="13843"/>
                        <a:pt x="23265" y="14099"/>
                      </a:cubicBezTo>
                      <a:lnTo>
                        <a:pt x="13797" y="25013"/>
                      </a:lnTo>
                      <a:lnTo>
                        <a:pt x="13797" y="1117"/>
                      </a:lnTo>
                      <a:cubicBezTo>
                        <a:pt x="13797" y="500"/>
                        <a:pt x="13298" y="1"/>
                        <a:pt x="12681" y="1"/>
                      </a:cubicBezTo>
                      <a:close/>
                    </a:path>
                  </a:pathLst>
                </a:custGeom>
                <a:solidFill>
                  <a:srgbClr val="3734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" name="Google Shape;721;p22">
                <a:extLst>
                  <a:ext uri="{FF2B5EF4-FFF2-40B4-BE49-F238E27FC236}">
                    <a16:creationId xmlns:a16="http://schemas.microsoft.com/office/drawing/2014/main" id="{FEFE0A5E-80F6-4D92-82A2-2F17CA080335}"/>
                  </a:ext>
                </a:extLst>
              </p:cNvPr>
              <p:cNvGrpSpPr/>
              <p:nvPr/>
            </p:nvGrpSpPr>
            <p:grpSpPr>
              <a:xfrm>
                <a:off x="6602226" y="4493712"/>
                <a:ext cx="514531" cy="664501"/>
                <a:chOff x="5605876" y="3606838"/>
                <a:chExt cx="1403087" cy="1812044"/>
              </a:xfrm>
            </p:grpSpPr>
            <p:sp>
              <p:nvSpPr>
                <p:cNvPr id="43" name="Google Shape;722;p22">
                  <a:extLst>
                    <a:ext uri="{FF2B5EF4-FFF2-40B4-BE49-F238E27FC236}">
                      <a16:creationId xmlns:a16="http://schemas.microsoft.com/office/drawing/2014/main" id="{EAEF9FDC-C505-4E89-AA3C-1AAD60E0F0A3}"/>
                    </a:ext>
                  </a:extLst>
                </p:cNvPr>
                <p:cNvSpPr/>
                <p:nvPr/>
              </p:nvSpPr>
              <p:spPr>
                <a:xfrm>
                  <a:off x="5605876" y="3606838"/>
                  <a:ext cx="1403087" cy="144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77" h="60940" extrusionOk="0">
                      <a:moveTo>
                        <a:pt x="29640" y="1"/>
                      </a:moveTo>
                      <a:cubicBezTo>
                        <a:pt x="29123" y="1"/>
                        <a:pt x="28607" y="58"/>
                        <a:pt x="28101" y="173"/>
                      </a:cubicBezTo>
                      <a:cubicBezTo>
                        <a:pt x="23244" y="1174"/>
                        <a:pt x="21952" y="8220"/>
                        <a:pt x="21608" y="11889"/>
                      </a:cubicBezTo>
                      <a:cubicBezTo>
                        <a:pt x="21535" y="12662"/>
                        <a:pt x="20893" y="13258"/>
                        <a:pt x="20125" y="13258"/>
                      </a:cubicBezTo>
                      <a:cubicBezTo>
                        <a:pt x="20097" y="13258"/>
                        <a:pt x="20069" y="13257"/>
                        <a:pt x="20041" y="13256"/>
                      </a:cubicBezTo>
                      <a:cubicBezTo>
                        <a:pt x="19950" y="13250"/>
                        <a:pt x="19855" y="13248"/>
                        <a:pt x="19758" y="13248"/>
                      </a:cubicBezTo>
                      <a:cubicBezTo>
                        <a:pt x="17978" y="13248"/>
                        <a:pt x="15247" y="14083"/>
                        <a:pt x="13675" y="15654"/>
                      </a:cubicBezTo>
                      <a:cubicBezTo>
                        <a:pt x="11377" y="17952"/>
                        <a:pt x="11613" y="24475"/>
                        <a:pt x="11900" y="27762"/>
                      </a:cubicBezTo>
                      <a:cubicBezTo>
                        <a:pt x="11978" y="28661"/>
                        <a:pt x="11253" y="29389"/>
                        <a:pt x="10353" y="29389"/>
                      </a:cubicBezTo>
                      <a:cubicBezTo>
                        <a:pt x="10348" y="29389"/>
                        <a:pt x="10342" y="29389"/>
                        <a:pt x="10337" y="29389"/>
                      </a:cubicBezTo>
                      <a:cubicBezTo>
                        <a:pt x="10321" y="29389"/>
                        <a:pt x="10305" y="29389"/>
                        <a:pt x="10290" y="29389"/>
                      </a:cubicBezTo>
                      <a:cubicBezTo>
                        <a:pt x="7014" y="29389"/>
                        <a:pt x="5867" y="32831"/>
                        <a:pt x="5867" y="32831"/>
                      </a:cubicBezTo>
                      <a:cubicBezTo>
                        <a:pt x="0" y="46025"/>
                        <a:pt x="25796" y="59222"/>
                        <a:pt x="28975" y="60786"/>
                      </a:cubicBezTo>
                      <a:cubicBezTo>
                        <a:pt x="29180" y="60888"/>
                        <a:pt x="29407" y="60940"/>
                        <a:pt x="29640" y="60940"/>
                      </a:cubicBezTo>
                      <a:cubicBezTo>
                        <a:pt x="29870" y="60940"/>
                        <a:pt x="30099" y="60888"/>
                        <a:pt x="30305" y="60786"/>
                      </a:cubicBezTo>
                      <a:cubicBezTo>
                        <a:pt x="33480" y="59222"/>
                        <a:pt x="59276" y="46025"/>
                        <a:pt x="53412" y="32831"/>
                      </a:cubicBezTo>
                      <a:cubicBezTo>
                        <a:pt x="53412" y="32831"/>
                        <a:pt x="52264" y="29389"/>
                        <a:pt x="48986" y="29389"/>
                      </a:cubicBezTo>
                      <a:cubicBezTo>
                        <a:pt x="48972" y="29389"/>
                        <a:pt x="48957" y="29389"/>
                        <a:pt x="48943" y="29389"/>
                      </a:cubicBezTo>
                      <a:cubicBezTo>
                        <a:pt x="48937" y="29389"/>
                        <a:pt x="48932" y="29389"/>
                        <a:pt x="48926" y="29389"/>
                      </a:cubicBezTo>
                      <a:cubicBezTo>
                        <a:pt x="48027" y="29389"/>
                        <a:pt x="47301" y="28661"/>
                        <a:pt x="47379" y="27762"/>
                      </a:cubicBezTo>
                      <a:cubicBezTo>
                        <a:pt x="47664" y="24475"/>
                        <a:pt x="47903" y="17952"/>
                        <a:pt x="45604" y="15654"/>
                      </a:cubicBezTo>
                      <a:cubicBezTo>
                        <a:pt x="44033" y="14083"/>
                        <a:pt x="41301" y="13248"/>
                        <a:pt x="39519" y="13248"/>
                      </a:cubicBezTo>
                      <a:cubicBezTo>
                        <a:pt x="39422" y="13248"/>
                        <a:pt x="39327" y="13250"/>
                        <a:pt x="39235" y="13256"/>
                      </a:cubicBezTo>
                      <a:cubicBezTo>
                        <a:pt x="39207" y="13257"/>
                        <a:pt x="39179" y="13258"/>
                        <a:pt x="39152" y="13258"/>
                      </a:cubicBezTo>
                      <a:cubicBezTo>
                        <a:pt x="38387" y="13258"/>
                        <a:pt x="37745" y="12662"/>
                        <a:pt x="37672" y="11889"/>
                      </a:cubicBezTo>
                      <a:cubicBezTo>
                        <a:pt x="37327" y="8223"/>
                        <a:pt x="36036" y="1174"/>
                        <a:pt x="31179" y="173"/>
                      </a:cubicBezTo>
                      <a:cubicBezTo>
                        <a:pt x="30673" y="58"/>
                        <a:pt x="30156" y="1"/>
                        <a:pt x="29640" y="1"/>
                      </a:cubicBezTo>
                      <a:close/>
                    </a:path>
                  </a:pathLst>
                </a:custGeom>
                <a:solidFill>
                  <a:srgbClr val="FFCB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723;p22">
                  <a:extLst>
                    <a:ext uri="{FF2B5EF4-FFF2-40B4-BE49-F238E27FC236}">
                      <a16:creationId xmlns:a16="http://schemas.microsoft.com/office/drawing/2014/main" id="{B3BDA248-A866-417D-9142-3207D6117DCE}"/>
                    </a:ext>
                  </a:extLst>
                </p:cNvPr>
                <p:cNvSpPr/>
                <p:nvPr/>
              </p:nvSpPr>
              <p:spPr>
                <a:xfrm>
                  <a:off x="6112475" y="4051230"/>
                  <a:ext cx="410248" cy="136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32" h="57780" extrusionOk="0">
                      <a:moveTo>
                        <a:pt x="8670" y="1"/>
                      </a:moveTo>
                      <a:cubicBezTo>
                        <a:pt x="8241" y="1"/>
                        <a:pt x="7896" y="351"/>
                        <a:pt x="7908" y="781"/>
                      </a:cubicBezTo>
                      <a:lnTo>
                        <a:pt x="7908" y="23658"/>
                      </a:lnTo>
                      <a:lnTo>
                        <a:pt x="1449" y="15907"/>
                      </a:lnTo>
                      <a:cubicBezTo>
                        <a:pt x="1297" y="15722"/>
                        <a:pt x="1077" y="15626"/>
                        <a:pt x="855" y="15626"/>
                      </a:cubicBezTo>
                      <a:cubicBezTo>
                        <a:pt x="682" y="15626"/>
                        <a:pt x="509" y="15684"/>
                        <a:pt x="366" y="15802"/>
                      </a:cubicBezTo>
                      <a:cubicBezTo>
                        <a:pt x="39" y="16074"/>
                        <a:pt x="0" y="16561"/>
                        <a:pt x="275" y="16884"/>
                      </a:cubicBezTo>
                      <a:lnTo>
                        <a:pt x="7908" y="26041"/>
                      </a:lnTo>
                      <a:lnTo>
                        <a:pt x="7908" y="56999"/>
                      </a:lnTo>
                      <a:cubicBezTo>
                        <a:pt x="7896" y="57426"/>
                        <a:pt x="8241" y="57779"/>
                        <a:pt x="8670" y="57779"/>
                      </a:cubicBezTo>
                      <a:cubicBezTo>
                        <a:pt x="9097" y="57779"/>
                        <a:pt x="9441" y="57426"/>
                        <a:pt x="9432" y="56999"/>
                      </a:cubicBezTo>
                      <a:lnTo>
                        <a:pt x="9432" y="19440"/>
                      </a:lnTo>
                      <a:lnTo>
                        <a:pt x="17053" y="10651"/>
                      </a:lnTo>
                      <a:cubicBezTo>
                        <a:pt x="17331" y="10334"/>
                        <a:pt x="17295" y="9853"/>
                        <a:pt x="16978" y="9575"/>
                      </a:cubicBezTo>
                      <a:cubicBezTo>
                        <a:pt x="16833" y="9450"/>
                        <a:pt x="16655" y="9389"/>
                        <a:pt x="16477" y="9389"/>
                      </a:cubicBezTo>
                      <a:cubicBezTo>
                        <a:pt x="16264" y="9389"/>
                        <a:pt x="16051" y="9477"/>
                        <a:pt x="15901" y="9651"/>
                      </a:cubicBezTo>
                      <a:lnTo>
                        <a:pt x="9432" y="17111"/>
                      </a:lnTo>
                      <a:lnTo>
                        <a:pt x="9432" y="781"/>
                      </a:lnTo>
                      <a:cubicBezTo>
                        <a:pt x="9441" y="351"/>
                        <a:pt x="9097" y="1"/>
                        <a:pt x="8670" y="1"/>
                      </a:cubicBezTo>
                      <a:close/>
                    </a:path>
                  </a:pathLst>
                </a:custGeom>
                <a:solidFill>
                  <a:srgbClr val="3734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1" name="Google Shape;726;p22">
              <a:extLst>
                <a:ext uri="{FF2B5EF4-FFF2-40B4-BE49-F238E27FC236}">
                  <a16:creationId xmlns:a16="http://schemas.microsoft.com/office/drawing/2014/main" id="{F23FACC7-05B9-41D6-8649-B09C013E3DDA}"/>
                </a:ext>
              </a:extLst>
            </p:cNvPr>
            <p:cNvSpPr/>
            <p:nvPr/>
          </p:nvSpPr>
          <p:spPr>
            <a:xfrm>
              <a:off x="750332" y="4091678"/>
              <a:ext cx="491053" cy="822814"/>
            </a:xfrm>
            <a:custGeom>
              <a:avLst/>
              <a:gdLst/>
              <a:ahLst/>
              <a:cxnLst/>
              <a:rect l="l" t="t" r="r" b="b"/>
              <a:pathLst>
                <a:path w="62727" h="105106" extrusionOk="0">
                  <a:moveTo>
                    <a:pt x="31083" y="0"/>
                  </a:moveTo>
                  <a:cubicBezTo>
                    <a:pt x="30660" y="0"/>
                    <a:pt x="30078" y="77"/>
                    <a:pt x="29410" y="366"/>
                  </a:cubicBezTo>
                  <a:cubicBezTo>
                    <a:pt x="23250" y="2407"/>
                    <a:pt x="21611" y="16772"/>
                    <a:pt x="21172" y="24241"/>
                  </a:cubicBezTo>
                  <a:cubicBezTo>
                    <a:pt x="21082" y="25817"/>
                    <a:pt x="20271" y="27035"/>
                    <a:pt x="19296" y="27035"/>
                  </a:cubicBezTo>
                  <a:cubicBezTo>
                    <a:pt x="19260" y="27035"/>
                    <a:pt x="19224" y="27033"/>
                    <a:pt x="19188" y="27030"/>
                  </a:cubicBezTo>
                  <a:cubicBezTo>
                    <a:pt x="19071" y="27019"/>
                    <a:pt x="18950" y="27014"/>
                    <a:pt x="18825" y="27014"/>
                  </a:cubicBezTo>
                  <a:cubicBezTo>
                    <a:pt x="16566" y="27014"/>
                    <a:pt x="13102" y="28718"/>
                    <a:pt x="11108" y="31917"/>
                  </a:cubicBezTo>
                  <a:cubicBezTo>
                    <a:pt x="8196" y="36601"/>
                    <a:pt x="8495" y="49895"/>
                    <a:pt x="8858" y="56599"/>
                  </a:cubicBezTo>
                  <a:cubicBezTo>
                    <a:pt x="8957" y="58430"/>
                    <a:pt x="8037" y="59917"/>
                    <a:pt x="6895" y="59917"/>
                  </a:cubicBezTo>
                  <a:cubicBezTo>
                    <a:pt x="6888" y="59917"/>
                    <a:pt x="6881" y="59917"/>
                    <a:pt x="6874" y="59917"/>
                  </a:cubicBezTo>
                  <a:cubicBezTo>
                    <a:pt x="6854" y="59917"/>
                    <a:pt x="6835" y="59916"/>
                    <a:pt x="6815" y="59916"/>
                  </a:cubicBezTo>
                  <a:cubicBezTo>
                    <a:pt x="2657" y="59916"/>
                    <a:pt x="1204" y="66933"/>
                    <a:pt x="1204" y="66933"/>
                  </a:cubicBezTo>
                  <a:cubicBezTo>
                    <a:pt x="170" y="70668"/>
                    <a:pt x="0" y="74469"/>
                    <a:pt x="472" y="78249"/>
                  </a:cubicBezTo>
                  <a:cubicBezTo>
                    <a:pt x="2716" y="96150"/>
                    <a:pt x="17018" y="105106"/>
                    <a:pt x="31329" y="105106"/>
                  </a:cubicBezTo>
                  <a:cubicBezTo>
                    <a:pt x="45614" y="105106"/>
                    <a:pt x="59909" y="96183"/>
                    <a:pt x="62231" y="78325"/>
                  </a:cubicBezTo>
                  <a:cubicBezTo>
                    <a:pt x="62727" y="74520"/>
                    <a:pt x="62566" y="70692"/>
                    <a:pt x="61526" y="66933"/>
                  </a:cubicBezTo>
                  <a:cubicBezTo>
                    <a:pt x="61526" y="66933"/>
                    <a:pt x="60070" y="59916"/>
                    <a:pt x="55912" y="59916"/>
                  </a:cubicBezTo>
                  <a:cubicBezTo>
                    <a:pt x="55892" y="59916"/>
                    <a:pt x="55872" y="59917"/>
                    <a:pt x="55853" y="59917"/>
                  </a:cubicBezTo>
                  <a:cubicBezTo>
                    <a:pt x="55846" y="59917"/>
                    <a:pt x="55839" y="59917"/>
                    <a:pt x="55832" y="59917"/>
                  </a:cubicBezTo>
                  <a:cubicBezTo>
                    <a:pt x="54689" y="59917"/>
                    <a:pt x="53770" y="58430"/>
                    <a:pt x="53869" y="56599"/>
                  </a:cubicBezTo>
                  <a:cubicBezTo>
                    <a:pt x="54232" y="49895"/>
                    <a:pt x="54534" y="36601"/>
                    <a:pt x="51619" y="31917"/>
                  </a:cubicBezTo>
                  <a:cubicBezTo>
                    <a:pt x="49627" y="28718"/>
                    <a:pt x="46161" y="27014"/>
                    <a:pt x="43904" y="27014"/>
                  </a:cubicBezTo>
                  <a:cubicBezTo>
                    <a:pt x="43780" y="27014"/>
                    <a:pt x="43659" y="27019"/>
                    <a:pt x="43542" y="27030"/>
                  </a:cubicBezTo>
                  <a:cubicBezTo>
                    <a:pt x="43505" y="27033"/>
                    <a:pt x="43470" y="27035"/>
                    <a:pt x="43434" y="27035"/>
                  </a:cubicBezTo>
                  <a:cubicBezTo>
                    <a:pt x="42459" y="27035"/>
                    <a:pt x="41648" y="25817"/>
                    <a:pt x="41555" y="24241"/>
                  </a:cubicBezTo>
                  <a:cubicBezTo>
                    <a:pt x="41119" y="16772"/>
                    <a:pt x="39480" y="2407"/>
                    <a:pt x="33317" y="366"/>
                  </a:cubicBezTo>
                  <a:cubicBezTo>
                    <a:pt x="32649" y="77"/>
                    <a:pt x="32066" y="0"/>
                    <a:pt x="31644" y="0"/>
                  </a:cubicBezTo>
                  <a:cubicBezTo>
                    <a:pt x="31540" y="0"/>
                    <a:pt x="31447" y="5"/>
                    <a:pt x="31363" y="12"/>
                  </a:cubicBezTo>
                  <a:cubicBezTo>
                    <a:pt x="31280" y="5"/>
                    <a:pt x="31186" y="0"/>
                    <a:pt x="31083" y="0"/>
                  </a:cubicBezTo>
                  <a:close/>
                </a:path>
              </a:pathLst>
            </a:custGeom>
            <a:solidFill>
              <a:srgbClr val="9A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27;p22">
              <a:extLst>
                <a:ext uri="{FF2B5EF4-FFF2-40B4-BE49-F238E27FC236}">
                  <a16:creationId xmlns:a16="http://schemas.microsoft.com/office/drawing/2014/main" id="{6CEA4BA8-0A89-4925-9F33-BF0AE05C9AC0}"/>
                </a:ext>
              </a:extLst>
            </p:cNvPr>
            <p:cNvSpPr/>
            <p:nvPr/>
          </p:nvSpPr>
          <p:spPr>
            <a:xfrm>
              <a:off x="906748" y="4351479"/>
              <a:ext cx="174535" cy="843708"/>
            </a:xfrm>
            <a:custGeom>
              <a:avLst/>
              <a:gdLst/>
              <a:ahLst/>
              <a:cxnLst/>
              <a:rect l="l" t="t" r="r" b="b"/>
              <a:pathLst>
                <a:path w="22295" h="107775" extrusionOk="0">
                  <a:moveTo>
                    <a:pt x="11420" y="1"/>
                  </a:moveTo>
                  <a:cubicBezTo>
                    <a:pt x="10633" y="1"/>
                    <a:pt x="9998" y="639"/>
                    <a:pt x="9998" y="1425"/>
                  </a:cubicBezTo>
                  <a:lnTo>
                    <a:pt x="9998" y="44649"/>
                  </a:lnTo>
                  <a:lnTo>
                    <a:pt x="1966" y="35011"/>
                  </a:lnTo>
                  <a:cubicBezTo>
                    <a:pt x="1760" y="34764"/>
                    <a:pt x="1464" y="34636"/>
                    <a:pt x="1167" y="34636"/>
                  </a:cubicBezTo>
                  <a:cubicBezTo>
                    <a:pt x="933" y="34636"/>
                    <a:pt x="697" y="34715"/>
                    <a:pt x="503" y="34878"/>
                  </a:cubicBezTo>
                  <a:cubicBezTo>
                    <a:pt x="61" y="35244"/>
                    <a:pt x="1" y="35900"/>
                    <a:pt x="370" y="36342"/>
                  </a:cubicBezTo>
                  <a:lnTo>
                    <a:pt x="9998" y="47894"/>
                  </a:lnTo>
                  <a:lnTo>
                    <a:pt x="9998" y="106350"/>
                  </a:lnTo>
                  <a:cubicBezTo>
                    <a:pt x="9998" y="107136"/>
                    <a:pt x="10633" y="107774"/>
                    <a:pt x="11420" y="107774"/>
                  </a:cubicBezTo>
                  <a:cubicBezTo>
                    <a:pt x="12206" y="107774"/>
                    <a:pt x="12844" y="107136"/>
                    <a:pt x="12844" y="106350"/>
                  </a:cubicBezTo>
                  <a:lnTo>
                    <a:pt x="12844" y="34905"/>
                  </a:lnTo>
                  <a:lnTo>
                    <a:pt x="21944" y="24414"/>
                  </a:lnTo>
                  <a:cubicBezTo>
                    <a:pt x="22294" y="23997"/>
                    <a:pt x="22246" y="23377"/>
                    <a:pt x="21835" y="23020"/>
                  </a:cubicBezTo>
                  <a:cubicBezTo>
                    <a:pt x="21646" y="22857"/>
                    <a:pt x="21414" y="22776"/>
                    <a:pt x="21183" y="22776"/>
                  </a:cubicBezTo>
                  <a:cubicBezTo>
                    <a:pt x="20909" y="22776"/>
                    <a:pt x="20637" y="22889"/>
                    <a:pt x="20441" y="23108"/>
                  </a:cubicBezTo>
                  <a:lnTo>
                    <a:pt x="20441" y="23111"/>
                  </a:lnTo>
                  <a:lnTo>
                    <a:pt x="12844" y="31866"/>
                  </a:lnTo>
                  <a:lnTo>
                    <a:pt x="12844" y="19413"/>
                  </a:lnTo>
                  <a:lnTo>
                    <a:pt x="21944" y="8922"/>
                  </a:lnTo>
                  <a:cubicBezTo>
                    <a:pt x="22294" y="8505"/>
                    <a:pt x="22246" y="7885"/>
                    <a:pt x="21835" y="7528"/>
                  </a:cubicBezTo>
                  <a:cubicBezTo>
                    <a:pt x="21646" y="7364"/>
                    <a:pt x="21414" y="7284"/>
                    <a:pt x="21183" y="7284"/>
                  </a:cubicBezTo>
                  <a:cubicBezTo>
                    <a:pt x="20909" y="7284"/>
                    <a:pt x="20637" y="7396"/>
                    <a:pt x="20441" y="7615"/>
                  </a:cubicBezTo>
                  <a:lnTo>
                    <a:pt x="12844" y="16373"/>
                  </a:lnTo>
                  <a:lnTo>
                    <a:pt x="12844" y="1425"/>
                  </a:lnTo>
                  <a:cubicBezTo>
                    <a:pt x="12844" y="639"/>
                    <a:pt x="12206" y="1"/>
                    <a:pt x="11420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Sobriété énergétique: Préconisations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34322A3-7AC9-5D9A-85AE-12080DDDD7C8}"/>
              </a:ext>
            </a:extLst>
          </p:cNvPr>
          <p:cNvSpPr txBox="1"/>
          <p:nvPr/>
        </p:nvSpPr>
        <p:spPr>
          <a:xfrm>
            <a:off x="1031520" y="841071"/>
            <a:ext cx="72742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ÉQUIPEMENTS SPORTIFS:</a:t>
            </a:r>
          </a:p>
          <a:p>
            <a:pPr algn="just"/>
            <a:r>
              <a:rPr lang="fr-FR" sz="2000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Décaler les évènements en journée</a:t>
            </a:r>
          </a:p>
          <a:p>
            <a:pPr algn="just"/>
            <a:r>
              <a:rPr lang="fr-FR" sz="2000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Fermer les équipements énergivores</a:t>
            </a:r>
          </a:p>
          <a:p>
            <a:pPr algn="just"/>
            <a:r>
              <a:rPr lang="fr-FR" sz="2000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Limiter l’utilisation en période de pics de consommation</a:t>
            </a:r>
          </a:p>
          <a:p>
            <a:pPr algn="just"/>
            <a:endParaRPr lang="fr-FR" sz="2000" dirty="0">
              <a:solidFill>
                <a:srgbClr val="434343"/>
              </a:solidFill>
              <a:latin typeface="EB Garamond" panose="00000500000000000000" pitchFamily="2" charset="0"/>
              <a:ea typeface="EB Garamond" panose="00000500000000000000" pitchFamily="2" charset="0"/>
            </a:endParaRPr>
          </a:p>
          <a:p>
            <a:pPr algn="just"/>
            <a:r>
              <a:rPr lang="fr-FR" sz="2000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ÉQUIPEMENTS CULTURELS:</a:t>
            </a:r>
          </a:p>
          <a:p>
            <a:pPr algn="just"/>
            <a:r>
              <a:rPr lang="fr-FR" sz="2000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Réduire location salle des fêtes en hiver</a:t>
            </a:r>
          </a:p>
          <a:p>
            <a:pPr algn="just"/>
            <a:endParaRPr lang="fr-FR" sz="2000" dirty="0">
              <a:solidFill>
                <a:srgbClr val="434343"/>
              </a:solidFill>
              <a:latin typeface="EB Garamond" panose="00000500000000000000" pitchFamily="2" charset="0"/>
              <a:ea typeface="EB Garamond" panose="00000500000000000000" pitchFamily="2" charset="0"/>
            </a:endParaRPr>
          </a:p>
          <a:p>
            <a:pPr algn="just"/>
            <a:r>
              <a:rPr lang="fr-FR" sz="2000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INFORMATIQUE:</a:t>
            </a:r>
          </a:p>
          <a:p>
            <a:pPr algn="just"/>
            <a:r>
              <a:rPr lang="fr-FR" sz="2000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Arrêt des répartiteurs la nuit</a:t>
            </a:r>
          </a:p>
          <a:p>
            <a:pPr algn="just"/>
            <a:r>
              <a:rPr lang="fr-FR" sz="2000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Climatisation à 27°C des locaux serveurs</a:t>
            </a:r>
          </a:p>
          <a:p>
            <a:pPr algn="just"/>
            <a:r>
              <a:rPr lang="fr-FR" sz="2000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Mise en veille auto des photocopieurs</a:t>
            </a:r>
          </a:p>
          <a:p>
            <a:pPr algn="just"/>
            <a:endParaRPr lang="fr-FR" sz="2000" dirty="0">
              <a:solidFill>
                <a:srgbClr val="434343"/>
              </a:solidFill>
              <a:latin typeface="EB Garamond" panose="00000500000000000000" pitchFamily="2" charset="0"/>
              <a:ea typeface="EB Garamond" panose="00000500000000000000" pitchFamily="2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816996EF-0066-CB8B-EF68-67E48855CD73}"/>
              </a:ext>
            </a:extLst>
          </p:cNvPr>
          <p:cNvGrpSpPr/>
          <p:nvPr/>
        </p:nvGrpSpPr>
        <p:grpSpPr>
          <a:xfrm>
            <a:off x="171788" y="983979"/>
            <a:ext cx="811730" cy="811730"/>
            <a:chOff x="4911336" y="3358613"/>
            <a:chExt cx="811730" cy="811730"/>
          </a:xfrm>
        </p:grpSpPr>
        <p:sp>
          <p:nvSpPr>
            <p:cNvPr id="6" name="Google Shape;1221;p32">
              <a:extLst>
                <a:ext uri="{FF2B5EF4-FFF2-40B4-BE49-F238E27FC236}">
                  <a16:creationId xmlns:a16="http://schemas.microsoft.com/office/drawing/2014/main" id="{3AB12325-9169-55D1-47FE-25E0C2AA2A65}"/>
                </a:ext>
              </a:extLst>
            </p:cNvPr>
            <p:cNvSpPr/>
            <p:nvPr/>
          </p:nvSpPr>
          <p:spPr>
            <a:xfrm>
              <a:off x="4911336" y="3358613"/>
              <a:ext cx="811730" cy="811730"/>
            </a:xfrm>
            <a:custGeom>
              <a:avLst/>
              <a:gdLst/>
              <a:ahLst/>
              <a:cxnLst/>
              <a:rect l="l" t="t" r="r" b="b"/>
              <a:pathLst>
                <a:path w="50520" h="50520" extrusionOk="0">
                  <a:moveTo>
                    <a:pt x="25258" y="1"/>
                  </a:moveTo>
                  <a:cubicBezTo>
                    <a:pt x="18560" y="1"/>
                    <a:pt x="12134" y="2662"/>
                    <a:pt x="7398" y="7398"/>
                  </a:cubicBezTo>
                  <a:cubicBezTo>
                    <a:pt x="2659" y="12137"/>
                    <a:pt x="0" y="18561"/>
                    <a:pt x="0" y="25262"/>
                  </a:cubicBezTo>
                  <a:cubicBezTo>
                    <a:pt x="0" y="31960"/>
                    <a:pt x="2659" y="38386"/>
                    <a:pt x="7398" y="43122"/>
                  </a:cubicBezTo>
                  <a:cubicBezTo>
                    <a:pt x="12134" y="47859"/>
                    <a:pt x="18560" y="50520"/>
                    <a:pt x="25258" y="50520"/>
                  </a:cubicBezTo>
                  <a:cubicBezTo>
                    <a:pt x="31957" y="50520"/>
                    <a:pt x="38383" y="47859"/>
                    <a:pt x="43119" y="43122"/>
                  </a:cubicBezTo>
                  <a:cubicBezTo>
                    <a:pt x="47858" y="38386"/>
                    <a:pt x="50519" y="31960"/>
                    <a:pt x="50519" y="25262"/>
                  </a:cubicBezTo>
                  <a:cubicBezTo>
                    <a:pt x="50519" y="18561"/>
                    <a:pt x="47858" y="12137"/>
                    <a:pt x="43119" y="7398"/>
                  </a:cubicBezTo>
                  <a:cubicBezTo>
                    <a:pt x="38383" y="2662"/>
                    <a:pt x="31957" y="1"/>
                    <a:pt x="25258" y="1"/>
                  </a:cubicBezTo>
                  <a:close/>
                </a:path>
              </a:pathLst>
            </a:custGeom>
            <a:solidFill>
              <a:srgbClr val="FFC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" name="Google Shape;1234;p32">
              <a:extLst>
                <a:ext uri="{FF2B5EF4-FFF2-40B4-BE49-F238E27FC236}">
                  <a16:creationId xmlns:a16="http://schemas.microsoft.com/office/drawing/2014/main" id="{F6BCC0FA-273B-A06F-41DA-6F2A922BAB60}"/>
                </a:ext>
              </a:extLst>
            </p:cNvPr>
            <p:cNvSpPr/>
            <p:nvPr/>
          </p:nvSpPr>
          <p:spPr>
            <a:xfrm>
              <a:off x="5020609" y="3457615"/>
              <a:ext cx="606532" cy="606532"/>
            </a:xfrm>
            <a:custGeom>
              <a:avLst/>
              <a:gdLst/>
              <a:ahLst/>
              <a:cxnLst/>
              <a:rect l="l" t="t" r="r" b="b"/>
              <a:pathLst>
                <a:path w="37749" h="37749" extrusionOk="0">
                  <a:moveTo>
                    <a:pt x="18874" y="1"/>
                  </a:moveTo>
                  <a:cubicBezTo>
                    <a:pt x="13868" y="1"/>
                    <a:pt x="9067" y="1989"/>
                    <a:pt x="5529" y="5529"/>
                  </a:cubicBezTo>
                  <a:cubicBezTo>
                    <a:pt x="1988" y="9068"/>
                    <a:pt x="1" y="13868"/>
                    <a:pt x="1" y="18875"/>
                  </a:cubicBezTo>
                  <a:cubicBezTo>
                    <a:pt x="1" y="23881"/>
                    <a:pt x="1988" y="28682"/>
                    <a:pt x="5529" y="32220"/>
                  </a:cubicBezTo>
                  <a:cubicBezTo>
                    <a:pt x="9067" y="35761"/>
                    <a:pt x="13868" y="37748"/>
                    <a:pt x="18874" y="37748"/>
                  </a:cubicBezTo>
                  <a:cubicBezTo>
                    <a:pt x="23881" y="37748"/>
                    <a:pt x="28681" y="35761"/>
                    <a:pt x="32220" y="32220"/>
                  </a:cubicBezTo>
                  <a:cubicBezTo>
                    <a:pt x="35760" y="28682"/>
                    <a:pt x="37748" y="23881"/>
                    <a:pt x="37748" y="18875"/>
                  </a:cubicBezTo>
                  <a:cubicBezTo>
                    <a:pt x="37748" y="13868"/>
                    <a:pt x="35760" y="9068"/>
                    <a:pt x="32220" y="5529"/>
                  </a:cubicBezTo>
                  <a:cubicBezTo>
                    <a:pt x="28681" y="1989"/>
                    <a:pt x="23881" y="1"/>
                    <a:pt x="18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8DAC6FDD-6B11-79F1-8B89-CDFE408B2763}"/>
              </a:ext>
            </a:extLst>
          </p:cNvPr>
          <p:cNvGrpSpPr/>
          <p:nvPr/>
        </p:nvGrpSpPr>
        <p:grpSpPr>
          <a:xfrm>
            <a:off x="171788" y="2221628"/>
            <a:ext cx="811730" cy="811730"/>
            <a:chOff x="4911336" y="3358613"/>
            <a:chExt cx="811730" cy="811730"/>
          </a:xfrm>
        </p:grpSpPr>
        <p:sp>
          <p:nvSpPr>
            <p:cNvPr id="15" name="Google Shape;1221;p32">
              <a:extLst>
                <a:ext uri="{FF2B5EF4-FFF2-40B4-BE49-F238E27FC236}">
                  <a16:creationId xmlns:a16="http://schemas.microsoft.com/office/drawing/2014/main" id="{93B94CFC-1877-A126-84C4-A6E3CD9B161D}"/>
                </a:ext>
              </a:extLst>
            </p:cNvPr>
            <p:cNvSpPr/>
            <p:nvPr/>
          </p:nvSpPr>
          <p:spPr>
            <a:xfrm>
              <a:off x="4911336" y="3358613"/>
              <a:ext cx="811730" cy="811730"/>
            </a:xfrm>
            <a:custGeom>
              <a:avLst/>
              <a:gdLst/>
              <a:ahLst/>
              <a:cxnLst/>
              <a:rect l="l" t="t" r="r" b="b"/>
              <a:pathLst>
                <a:path w="50520" h="50520" extrusionOk="0">
                  <a:moveTo>
                    <a:pt x="25258" y="1"/>
                  </a:moveTo>
                  <a:cubicBezTo>
                    <a:pt x="18560" y="1"/>
                    <a:pt x="12134" y="2662"/>
                    <a:pt x="7398" y="7398"/>
                  </a:cubicBezTo>
                  <a:cubicBezTo>
                    <a:pt x="2659" y="12137"/>
                    <a:pt x="0" y="18561"/>
                    <a:pt x="0" y="25262"/>
                  </a:cubicBezTo>
                  <a:cubicBezTo>
                    <a:pt x="0" y="31960"/>
                    <a:pt x="2659" y="38386"/>
                    <a:pt x="7398" y="43122"/>
                  </a:cubicBezTo>
                  <a:cubicBezTo>
                    <a:pt x="12134" y="47859"/>
                    <a:pt x="18560" y="50520"/>
                    <a:pt x="25258" y="50520"/>
                  </a:cubicBezTo>
                  <a:cubicBezTo>
                    <a:pt x="31957" y="50520"/>
                    <a:pt x="38383" y="47859"/>
                    <a:pt x="43119" y="43122"/>
                  </a:cubicBezTo>
                  <a:cubicBezTo>
                    <a:pt x="47858" y="38386"/>
                    <a:pt x="50519" y="31960"/>
                    <a:pt x="50519" y="25262"/>
                  </a:cubicBezTo>
                  <a:cubicBezTo>
                    <a:pt x="50519" y="18561"/>
                    <a:pt x="47858" y="12137"/>
                    <a:pt x="43119" y="7398"/>
                  </a:cubicBezTo>
                  <a:cubicBezTo>
                    <a:pt x="38383" y="2662"/>
                    <a:pt x="31957" y="1"/>
                    <a:pt x="25258" y="1"/>
                  </a:cubicBezTo>
                  <a:close/>
                </a:path>
              </a:pathLst>
            </a:custGeom>
            <a:solidFill>
              <a:srgbClr val="9A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" name="Google Shape;1234;p32">
              <a:extLst>
                <a:ext uri="{FF2B5EF4-FFF2-40B4-BE49-F238E27FC236}">
                  <a16:creationId xmlns:a16="http://schemas.microsoft.com/office/drawing/2014/main" id="{BC4C977D-399E-ED1A-1D7A-E6F79B978921}"/>
                </a:ext>
              </a:extLst>
            </p:cNvPr>
            <p:cNvSpPr/>
            <p:nvPr/>
          </p:nvSpPr>
          <p:spPr>
            <a:xfrm>
              <a:off x="5020609" y="3457615"/>
              <a:ext cx="606532" cy="606532"/>
            </a:xfrm>
            <a:custGeom>
              <a:avLst/>
              <a:gdLst/>
              <a:ahLst/>
              <a:cxnLst/>
              <a:rect l="l" t="t" r="r" b="b"/>
              <a:pathLst>
                <a:path w="37749" h="37749" extrusionOk="0">
                  <a:moveTo>
                    <a:pt x="18874" y="1"/>
                  </a:moveTo>
                  <a:cubicBezTo>
                    <a:pt x="13868" y="1"/>
                    <a:pt x="9067" y="1989"/>
                    <a:pt x="5529" y="5529"/>
                  </a:cubicBezTo>
                  <a:cubicBezTo>
                    <a:pt x="1988" y="9068"/>
                    <a:pt x="1" y="13868"/>
                    <a:pt x="1" y="18875"/>
                  </a:cubicBezTo>
                  <a:cubicBezTo>
                    <a:pt x="1" y="23881"/>
                    <a:pt x="1988" y="28682"/>
                    <a:pt x="5529" y="32220"/>
                  </a:cubicBezTo>
                  <a:cubicBezTo>
                    <a:pt x="9067" y="35761"/>
                    <a:pt x="13868" y="37748"/>
                    <a:pt x="18874" y="37748"/>
                  </a:cubicBezTo>
                  <a:cubicBezTo>
                    <a:pt x="23881" y="37748"/>
                    <a:pt x="28681" y="35761"/>
                    <a:pt x="32220" y="32220"/>
                  </a:cubicBezTo>
                  <a:cubicBezTo>
                    <a:pt x="35760" y="28682"/>
                    <a:pt x="37748" y="23881"/>
                    <a:pt x="37748" y="18875"/>
                  </a:cubicBezTo>
                  <a:cubicBezTo>
                    <a:pt x="37748" y="13868"/>
                    <a:pt x="35760" y="9068"/>
                    <a:pt x="32220" y="5529"/>
                  </a:cubicBezTo>
                  <a:cubicBezTo>
                    <a:pt x="28681" y="1989"/>
                    <a:pt x="23881" y="1"/>
                    <a:pt x="18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DD37982-1BD1-C24E-8C17-24F124AEB226}"/>
              </a:ext>
            </a:extLst>
          </p:cNvPr>
          <p:cNvGrpSpPr/>
          <p:nvPr/>
        </p:nvGrpSpPr>
        <p:grpSpPr>
          <a:xfrm>
            <a:off x="165114" y="3339588"/>
            <a:ext cx="811730" cy="811730"/>
            <a:chOff x="4911336" y="3358613"/>
            <a:chExt cx="811730" cy="811730"/>
          </a:xfrm>
        </p:grpSpPr>
        <p:sp>
          <p:nvSpPr>
            <p:cNvPr id="20" name="Google Shape;1221;p32">
              <a:extLst>
                <a:ext uri="{FF2B5EF4-FFF2-40B4-BE49-F238E27FC236}">
                  <a16:creationId xmlns:a16="http://schemas.microsoft.com/office/drawing/2014/main" id="{F6948DAF-0531-9D05-5CF8-BCEA1CA330AA}"/>
                </a:ext>
              </a:extLst>
            </p:cNvPr>
            <p:cNvSpPr/>
            <p:nvPr/>
          </p:nvSpPr>
          <p:spPr>
            <a:xfrm>
              <a:off x="4911336" y="3358613"/>
              <a:ext cx="811730" cy="811730"/>
            </a:xfrm>
            <a:custGeom>
              <a:avLst/>
              <a:gdLst/>
              <a:ahLst/>
              <a:cxnLst/>
              <a:rect l="l" t="t" r="r" b="b"/>
              <a:pathLst>
                <a:path w="50520" h="50520" extrusionOk="0">
                  <a:moveTo>
                    <a:pt x="25258" y="1"/>
                  </a:moveTo>
                  <a:cubicBezTo>
                    <a:pt x="18560" y="1"/>
                    <a:pt x="12134" y="2662"/>
                    <a:pt x="7398" y="7398"/>
                  </a:cubicBezTo>
                  <a:cubicBezTo>
                    <a:pt x="2659" y="12137"/>
                    <a:pt x="0" y="18561"/>
                    <a:pt x="0" y="25262"/>
                  </a:cubicBezTo>
                  <a:cubicBezTo>
                    <a:pt x="0" y="31960"/>
                    <a:pt x="2659" y="38386"/>
                    <a:pt x="7398" y="43122"/>
                  </a:cubicBezTo>
                  <a:cubicBezTo>
                    <a:pt x="12134" y="47859"/>
                    <a:pt x="18560" y="50520"/>
                    <a:pt x="25258" y="50520"/>
                  </a:cubicBezTo>
                  <a:cubicBezTo>
                    <a:pt x="31957" y="50520"/>
                    <a:pt x="38383" y="47859"/>
                    <a:pt x="43119" y="43122"/>
                  </a:cubicBezTo>
                  <a:cubicBezTo>
                    <a:pt x="47858" y="38386"/>
                    <a:pt x="50519" y="31960"/>
                    <a:pt x="50519" y="25262"/>
                  </a:cubicBezTo>
                  <a:cubicBezTo>
                    <a:pt x="50519" y="18561"/>
                    <a:pt x="47858" y="12137"/>
                    <a:pt x="43119" y="7398"/>
                  </a:cubicBezTo>
                  <a:cubicBezTo>
                    <a:pt x="38383" y="2662"/>
                    <a:pt x="31957" y="1"/>
                    <a:pt x="25258" y="1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" name="Google Shape;1234;p32">
              <a:extLst>
                <a:ext uri="{FF2B5EF4-FFF2-40B4-BE49-F238E27FC236}">
                  <a16:creationId xmlns:a16="http://schemas.microsoft.com/office/drawing/2014/main" id="{682A450B-92D3-E28C-01E0-76B9DD44544A}"/>
                </a:ext>
              </a:extLst>
            </p:cNvPr>
            <p:cNvSpPr/>
            <p:nvPr/>
          </p:nvSpPr>
          <p:spPr>
            <a:xfrm>
              <a:off x="5020609" y="3457615"/>
              <a:ext cx="606532" cy="606532"/>
            </a:xfrm>
            <a:custGeom>
              <a:avLst/>
              <a:gdLst/>
              <a:ahLst/>
              <a:cxnLst/>
              <a:rect l="l" t="t" r="r" b="b"/>
              <a:pathLst>
                <a:path w="37749" h="37749" extrusionOk="0">
                  <a:moveTo>
                    <a:pt x="18874" y="1"/>
                  </a:moveTo>
                  <a:cubicBezTo>
                    <a:pt x="13868" y="1"/>
                    <a:pt x="9067" y="1989"/>
                    <a:pt x="5529" y="5529"/>
                  </a:cubicBezTo>
                  <a:cubicBezTo>
                    <a:pt x="1988" y="9068"/>
                    <a:pt x="1" y="13868"/>
                    <a:pt x="1" y="18875"/>
                  </a:cubicBezTo>
                  <a:cubicBezTo>
                    <a:pt x="1" y="23881"/>
                    <a:pt x="1988" y="28682"/>
                    <a:pt x="5529" y="32220"/>
                  </a:cubicBezTo>
                  <a:cubicBezTo>
                    <a:pt x="9067" y="35761"/>
                    <a:pt x="13868" y="37748"/>
                    <a:pt x="18874" y="37748"/>
                  </a:cubicBezTo>
                  <a:cubicBezTo>
                    <a:pt x="23881" y="37748"/>
                    <a:pt x="28681" y="35761"/>
                    <a:pt x="32220" y="32220"/>
                  </a:cubicBezTo>
                  <a:cubicBezTo>
                    <a:pt x="35760" y="28682"/>
                    <a:pt x="37748" y="23881"/>
                    <a:pt x="37748" y="18875"/>
                  </a:cubicBezTo>
                  <a:cubicBezTo>
                    <a:pt x="37748" y="13868"/>
                    <a:pt x="35760" y="9068"/>
                    <a:pt x="32220" y="5529"/>
                  </a:cubicBezTo>
                  <a:cubicBezTo>
                    <a:pt x="28681" y="1989"/>
                    <a:pt x="23881" y="1"/>
                    <a:pt x="18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id="{A999CACF-687A-7134-5FB0-E4A518E362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83" y="1209267"/>
            <a:ext cx="2974675" cy="274764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7472CBB-A832-AAC6-4773-B3507B4C998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737" y="1120375"/>
            <a:ext cx="478687" cy="47868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C572929-0D32-529F-000D-D6D769875A2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7515" y="3531010"/>
            <a:ext cx="438738" cy="43873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DFF1123-7767-B8AA-BB4A-9BBB5C525A9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6368" y="2383704"/>
            <a:ext cx="455918" cy="45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3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 28"/>
          <p:cNvGrpSpPr/>
          <p:nvPr/>
        </p:nvGrpSpPr>
        <p:grpSpPr>
          <a:xfrm>
            <a:off x="167392" y="4091678"/>
            <a:ext cx="8809217" cy="1159947"/>
            <a:chOff x="167392" y="4091678"/>
            <a:chExt cx="8809217" cy="1159947"/>
          </a:xfrm>
        </p:grpSpPr>
        <p:grpSp>
          <p:nvGrpSpPr>
            <p:cNvPr id="30" name="Groupe 29"/>
            <p:cNvGrpSpPr/>
            <p:nvPr/>
          </p:nvGrpSpPr>
          <p:grpSpPr>
            <a:xfrm>
              <a:off x="167392" y="4280295"/>
              <a:ext cx="8809217" cy="971330"/>
              <a:chOff x="167392" y="4280295"/>
              <a:chExt cx="8809217" cy="971330"/>
            </a:xfrm>
          </p:grpSpPr>
          <p:sp>
            <p:nvSpPr>
              <p:cNvPr id="33" name="Google Shape;699;p22">
                <a:extLst>
                  <a:ext uri="{FF2B5EF4-FFF2-40B4-BE49-F238E27FC236}">
                    <a16:creationId xmlns:a16="http://schemas.microsoft.com/office/drawing/2014/main" id="{2FCBF1DA-02A7-42D5-BEBF-51DB30ED042D}"/>
                  </a:ext>
                </a:extLst>
              </p:cNvPr>
              <p:cNvSpPr/>
              <p:nvPr/>
            </p:nvSpPr>
            <p:spPr>
              <a:xfrm>
                <a:off x="1423929" y="4915697"/>
                <a:ext cx="313262" cy="223188"/>
              </a:xfrm>
              <a:custGeom>
                <a:avLst/>
                <a:gdLst/>
                <a:ahLst/>
                <a:cxnLst/>
                <a:rect l="l" t="t" r="r" b="b"/>
                <a:pathLst>
                  <a:path w="40016" h="28510" extrusionOk="0">
                    <a:moveTo>
                      <a:pt x="17075" y="1"/>
                    </a:moveTo>
                    <a:cubicBezTo>
                      <a:pt x="16745" y="1"/>
                      <a:pt x="16414" y="16"/>
                      <a:pt x="16083" y="47"/>
                    </a:cubicBezTo>
                    <a:cubicBezTo>
                      <a:pt x="11480" y="461"/>
                      <a:pt x="7818" y="3709"/>
                      <a:pt x="6651" y="7912"/>
                    </a:cubicBezTo>
                    <a:cubicBezTo>
                      <a:pt x="6442" y="8678"/>
                      <a:pt x="5780" y="9234"/>
                      <a:pt x="4990" y="9310"/>
                    </a:cubicBezTo>
                    <a:cubicBezTo>
                      <a:pt x="4691" y="9340"/>
                      <a:pt x="4395" y="9394"/>
                      <a:pt x="4104" y="9473"/>
                    </a:cubicBezTo>
                    <a:cubicBezTo>
                      <a:pt x="1821" y="10090"/>
                      <a:pt x="158" y="12164"/>
                      <a:pt x="64" y="14526"/>
                    </a:cubicBezTo>
                    <a:cubicBezTo>
                      <a:pt x="1" y="15978"/>
                      <a:pt x="518" y="17396"/>
                      <a:pt x="1501" y="18467"/>
                    </a:cubicBezTo>
                    <a:cubicBezTo>
                      <a:pt x="2075" y="19093"/>
                      <a:pt x="2320" y="19942"/>
                      <a:pt x="2124" y="20765"/>
                    </a:cubicBezTo>
                    <a:cubicBezTo>
                      <a:pt x="1761" y="22307"/>
                      <a:pt x="1703" y="23910"/>
                      <a:pt x="1960" y="25477"/>
                    </a:cubicBezTo>
                    <a:cubicBezTo>
                      <a:pt x="2130" y="26526"/>
                      <a:pt x="2444" y="27545"/>
                      <a:pt x="2889" y="28510"/>
                    </a:cubicBezTo>
                    <a:lnTo>
                      <a:pt x="38186" y="28510"/>
                    </a:lnTo>
                    <a:cubicBezTo>
                      <a:pt x="39390" y="26577"/>
                      <a:pt x="40016" y="24270"/>
                      <a:pt x="39798" y="21866"/>
                    </a:cubicBezTo>
                    <a:cubicBezTo>
                      <a:pt x="39632" y="20000"/>
                      <a:pt x="38982" y="18207"/>
                      <a:pt x="37911" y="16667"/>
                    </a:cubicBezTo>
                    <a:cubicBezTo>
                      <a:pt x="37279" y="15754"/>
                      <a:pt x="37037" y="14629"/>
                      <a:pt x="37237" y="13537"/>
                    </a:cubicBezTo>
                    <a:cubicBezTo>
                      <a:pt x="37427" y="12470"/>
                      <a:pt x="37418" y="11375"/>
                      <a:pt x="37213" y="10308"/>
                    </a:cubicBezTo>
                    <a:cubicBezTo>
                      <a:pt x="36435" y="6249"/>
                      <a:pt x="32837" y="3243"/>
                      <a:pt x="28709" y="3192"/>
                    </a:cubicBezTo>
                    <a:cubicBezTo>
                      <a:pt x="28670" y="3191"/>
                      <a:pt x="28632" y="3191"/>
                      <a:pt x="28594" y="3191"/>
                    </a:cubicBezTo>
                    <a:cubicBezTo>
                      <a:pt x="27916" y="3191"/>
                      <a:pt x="27244" y="3267"/>
                      <a:pt x="26586" y="3422"/>
                    </a:cubicBezTo>
                    <a:cubicBezTo>
                      <a:pt x="26407" y="3463"/>
                      <a:pt x="26227" y="3482"/>
                      <a:pt x="26048" y="3482"/>
                    </a:cubicBezTo>
                    <a:cubicBezTo>
                      <a:pt x="25408" y="3482"/>
                      <a:pt x="24786" y="3229"/>
                      <a:pt x="24296" y="2790"/>
                    </a:cubicBezTo>
                    <a:cubicBezTo>
                      <a:pt x="22311" y="987"/>
                      <a:pt x="19732" y="1"/>
                      <a:pt x="17075" y="1"/>
                    </a:cubicBezTo>
                    <a:close/>
                  </a:path>
                </a:pathLst>
              </a:custGeom>
              <a:solidFill>
                <a:srgbClr val="9AD7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00;p22">
                <a:extLst>
                  <a:ext uri="{FF2B5EF4-FFF2-40B4-BE49-F238E27FC236}">
                    <a16:creationId xmlns:a16="http://schemas.microsoft.com/office/drawing/2014/main" id="{DC191DEC-66F9-4738-BDCB-70384D3AFB60}"/>
                  </a:ext>
                </a:extLst>
              </p:cNvPr>
              <p:cNvSpPr/>
              <p:nvPr/>
            </p:nvSpPr>
            <p:spPr>
              <a:xfrm>
                <a:off x="273435" y="4995985"/>
                <a:ext cx="211731" cy="150850"/>
              </a:xfrm>
              <a:custGeom>
                <a:avLst/>
                <a:gdLst/>
                <a:ahLst/>
                <a:cxnLst/>
                <a:rect l="l" t="t" r="r" b="b"/>
                <a:pathLst>
                  <a:path w="40019" h="28512" extrusionOk="0">
                    <a:moveTo>
                      <a:pt x="17066" y="1"/>
                    </a:moveTo>
                    <a:cubicBezTo>
                      <a:pt x="16739" y="1"/>
                      <a:pt x="16411" y="16"/>
                      <a:pt x="16083" y="46"/>
                    </a:cubicBezTo>
                    <a:cubicBezTo>
                      <a:pt x="11480" y="463"/>
                      <a:pt x="7818" y="3708"/>
                      <a:pt x="6651" y="7911"/>
                    </a:cubicBezTo>
                    <a:cubicBezTo>
                      <a:pt x="6442" y="8677"/>
                      <a:pt x="5780" y="9233"/>
                      <a:pt x="4990" y="9312"/>
                    </a:cubicBezTo>
                    <a:cubicBezTo>
                      <a:pt x="4691" y="9342"/>
                      <a:pt x="4395" y="9396"/>
                      <a:pt x="4104" y="9475"/>
                    </a:cubicBezTo>
                    <a:cubicBezTo>
                      <a:pt x="1821" y="10092"/>
                      <a:pt x="158" y="12163"/>
                      <a:pt x="64" y="14528"/>
                    </a:cubicBezTo>
                    <a:cubicBezTo>
                      <a:pt x="1" y="15980"/>
                      <a:pt x="518" y="17395"/>
                      <a:pt x="1500" y="18469"/>
                    </a:cubicBezTo>
                    <a:cubicBezTo>
                      <a:pt x="2075" y="19092"/>
                      <a:pt x="2320" y="19941"/>
                      <a:pt x="2126" y="20764"/>
                    </a:cubicBezTo>
                    <a:cubicBezTo>
                      <a:pt x="1761" y="22309"/>
                      <a:pt x="1703" y="23909"/>
                      <a:pt x="1960" y="25476"/>
                    </a:cubicBezTo>
                    <a:cubicBezTo>
                      <a:pt x="2133" y="26525"/>
                      <a:pt x="2444" y="27547"/>
                      <a:pt x="2889" y="28512"/>
                    </a:cubicBezTo>
                    <a:lnTo>
                      <a:pt x="38189" y="28512"/>
                    </a:lnTo>
                    <a:cubicBezTo>
                      <a:pt x="39393" y="26579"/>
                      <a:pt x="40019" y="24272"/>
                      <a:pt x="39798" y="21868"/>
                    </a:cubicBezTo>
                    <a:cubicBezTo>
                      <a:pt x="39632" y="20002"/>
                      <a:pt x="38982" y="18209"/>
                      <a:pt x="37914" y="16669"/>
                    </a:cubicBezTo>
                    <a:cubicBezTo>
                      <a:pt x="37282" y="15756"/>
                      <a:pt x="37040" y="14631"/>
                      <a:pt x="37240" y="13539"/>
                    </a:cubicBezTo>
                    <a:cubicBezTo>
                      <a:pt x="37430" y="12472"/>
                      <a:pt x="37421" y="11377"/>
                      <a:pt x="37215" y="10310"/>
                    </a:cubicBezTo>
                    <a:cubicBezTo>
                      <a:pt x="36438" y="6251"/>
                      <a:pt x="32840" y="3245"/>
                      <a:pt x="28709" y="3194"/>
                    </a:cubicBezTo>
                    <a:cubicBezTo>
                      <a:pt x="28670" y="3193"/>
                      <a:pt x="28632" y="3193"/>
                      <a:pt x="28594" y="3193"/>
                    </a:cubicBezTo>
                    <a:cubicBezTo>
                      <a:pt x="27918" y="3193"/>
                      <a:pt x="27244" y="3269"/>
                      <a:pt x="26586" y="3421"/>
                    </a:cubicBezTo>
                    <a:cubicBezTo>
                      <a:pt x="26406" y="3462"/>
                      <a:pt x="26225" y="3482"/>
                      <a:pt x="26045" y="3482"/>
                    </a:cubicBezTo>
                    <a:cubicBezTo>
                      <a:pt x="25406" y="3482"/>
                      <a:pt x="24785" y="3228"/>
                      <a:pt x="24296" y="2789"/>
                    </a:cubicBezTo>
                    <a:cubicBezTo>
                      <a:pt x="22309" y="987"/>
                      <a:pt x="19727" y="1"/>
                      <a:pt x="17066" y="1"/>
                    </a:cubicBezTo>
                    <a:close/>
                  </a:path>
                </a:pathLst>
              </a:custGeom>
              <a:solidFill>
                <a:srgbClr val="9AD7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01;p22">
                <a:extLst>
                  <a:ext uri="{FF2B5EF4-FFF2-40B4-BE49-F238E27FC236}">
                    <a16:creationId xmlns:a16="http://schemas.microsoft.com/office/drawing/2014/main" id="{637EE6F2-E9A2-4C94-B8B9-B7C056AF083C}"/>
                  </a:ext>
                </a:extLst>
              </p:cNvPr>
              <p:cNvSpPr/>
              <p:nvPr/>
            </p:nvSpPr>
            <p:spPr>
              <a:xfrm>
                <a:off x="976844" y="4936495"/>
                <a:ext cx="285315" cy="203319"/>
              </a:xfrm>
              <a:custGeom>
                <a:avLst/>
                <a:gdLst/>
                <a:ahLst/>
                <a:cxnLst/>
                <a:rect l="l" t="t" r="r" b="b"/>
                <a:pathLst>
                  <a:path w="53927" h="38429" extrusionOk="0">
                    <a:moveTo>
                      <a:pt x="22996" y="1"/>
                    </a:moveTo>
                    <a:cubicBezTo>
                      <a:pt x="22555" y="1"/>
                      <a:pt x="22112" y="21"/>
                      <a:pt x="21668" y="62"/>
                    </a:cubicBezTo>
                    <a:cubicBezTo>
                      <a:pt x="15469" y="624"/>
                      <a:pt x="10527" y="5000"/>
                      <a:pt x="8958" y="10664"/>
                    </a:cubicBezTo>
                    <a:cubicBezTo>
                      <a:pt x="8674" y="11699"/>
                      <a:pt x="7781" y="12449"/>
                      <a:pt x="6717" y="12551"/>
                    </a:cubicBezTo>
                    <a:cubicBezTo>
                      <a:pt x="6315" y="12594"/>
                      <a:pt x="5916" y="12666"/>
                      <a:pt x="5522" y="12772"/>
                    </a:cubicBezTo>
                    <a:cubicBezTo>
                      <a:pt x="2447" y="13604"/>
                      <a:pt x="203" y="16398"/>
                      <a:pt x="79" y="19582"/>
                    </a:cubicBezTo>
                    <a:cubicBezTo>
                      <a:pt x="0" y="21660"/>
                      <a:pt x="753" y="23520"/>
                      <a:pt x="2014" y="24893"/>
                    </a:cubicBezTo>
                    <a:cubicBezTo>
                      <a:pt x="2786" y="25733"/>
                      <a:pt x="3118" y="26877"/>
                      <a:pt x="2855" y="27989"/>
                    </a:cubicBezTo>
                    <a:cubicBezTo>
                      <a:pt x="2362" y="30070"/>
                      <a:pt x="2287" y="32229"/>
                      <a:pt x="2631" y="34340"/>
                    </a:cubicBezTo>
                    <a:cubicBezTo>
                      <a:pt x="2861" y="35752"/>
                      <a:pt x="3282" y="37128"/>
                      <a:pt x="3883" y="38429"/>
                    </a:cubicBezTo>
                    <a:lnTo>
                      <a:pt x="51462" y="38429"/>
                    </a:lnTo>
                    <a:cubicBezTo>
                      <a:pt x="53083" y="35825"/>
                      <a:pt x="53927" y="32716"/>
                      <a:pt x="53633" y="29474"/>
                    </a:cubicBezTo>
                    <a:cubicBezTo>
                      <a:pt x="53406" y="26955"/>
                      <a:pt x="52529" y="24542"/>
                      <a:pt x="51090" y="22464"/>
                    </a:cubicBezTo>
                    <a:cubicBezTo>
                      <a:pt x="50240" y="21237"/>
                      <a:pt x="49914" y="19718"/>
                      <a:pt x="50183" y="18249"/>
                    </a:cubicBezTo>
                    <a:cubicBezTo>
                      <a:pt x="50440" y="16806"/>
                      <a:pt x="50428" y="15330"/>
                      <a:pt x="50149" y="13897"/>
                    </a:cubicBezTo>
                    <a:cubicBezTo>
                      <a:pt x="49103" y="8426"/>
                      <a:pt x="44252" y="4374"/>
                      <a:pt x="38685" y="4305"/>
                    </a:cubicBezTo>
                    <a:cubicBezTo>
                      <a:pt x="38625" y="4304"/>
                      <a:pt x="38564" y="4303"/>
                      <a:pt x="38504" y="4303"/>
                    </a:cubicBezTo>
                    <a:cubicBezTo>
                      <a:pt x="37600" y="4303"/>
                      <a:pt x="36703" y="4409"/>
                      <a:pt x="35821" y="4613"/>
                    </a:cubicBezTo>
                    <a:cubicBezTo>
                      <a:pt x="35580" y="4669"/>
                      <a:pt x="35338" y="4695"/>
                      <a:pt x="35097" y="4695"/>
                    </a:cubicBezTo>
                    <a:cubicBezTo>
                      <a:pt x="34236" y="4695"/>
                      <a:pt x="33396" y="4354"/>
                      <a:pt x="32740" y="3763"/>
                    </a:cubicBezTo>
                    <a:cubicBezTo>
                      <a:pt x="30060" y="1332"/>
                      <a:pt x="26583" y="1"/>
                      <a:pt x="22996" y="1"/>
                    </a:cubicBezTo>
                    <a:close/>
                  </a:path>
                </a:pathLst>
              </a:custGeom>
              <a:solidFill>
                <a:srgbClr val="F9BF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02;p22">
                <a:extLst>
                  <a:ext uri="{FF2B5EF4-FFF2-40B4-BE49-F238E27FC236}">
                    <a16:creationId xmlns:a16="http://schemas.microsoft.com/office/drawing/2014/main" id="{B357EA6F-A4FE-40E9-B2C0-B40BA1AA7C5F}"/>
                  </a:ext>
                </a:extLst>
              </p:cNvPr>
              <p:cNvSpPr/>
              <p:nvPr/>
            </p:nvSpPr>
            <p:spPr>
              <a:xfrm>
                <a:off x="7995097" y="4995565"/>
                <a:ext cx="252087" cy="179626"/>
              </a:xfrm>
              <a:custGeom>
                <a:avLst/>
                <a:gdLst/>
                <a:ahLst/>
                <a:cxnLst/>
                <a:rect l="l" t="t" r="r" b="b"/>
                <a:pathLst>
                  <a:path w="29042" h="20694" extrusionOk="0">
                    <a:moveTo>
                      <a:pt x="12375" y="1"/>
                    </a:moveTo>
                    <a:cubicBezTo>
                      <a:pt x="11646" y="1"/>
                      <a:pt x="10911" y="103"/>
                      <a:pt x="10192" y="311"/>
                    </a:cubicBezTo>
                    <a:cubicBezTo>
                      <a:pt x="7582" y="1070"/>
                      <a:pt x="5553" y="3123"/>
                      <a:pt x="4824" y="5742"/>
                    </a:cubicBezTo>
                    <a:cubicBezTo>
                      <a:pt x="4673" y="6299"/>
                      <a:pt x="4192" y="6704"/>
                      <a:pt x="3620" y="6758"/>
                    </a:cubicBezTo>
                    <a:cubicBezTo>
                      <a:pt x="3403" y="6780"/>
                      <a:pt x="3188" y="6822"/>
                      <a:pt x="2976" y="6876"/>
                    </a:cubicBezTo>
                    <a:cubicBezTo>
                      <a:pt x="1322" y="7324"/>
                      <a:pt x="112" y="8830"/>
                      <a:pt x="46" y="10545"/>
                    </a:cubicBezTo>
                    <a:cubicBezTo>
                      <a:pt x="0" y="11597"/>
                      <a:pt x="375" y="12628"/>
                      <a:pt x="1089" y="13405"/>
                    </a:cubicBezTo>
                    <a:cubicBezTo>
                      <a:pt x="1503" y="13859"/>
                      <a:pt x="1682" y="14473"/>
                      <a:pt x="1543" y="15072"/>
                    </a:cubicBezTo>
                    <a:cubicBezTo>
                      <a:pt x="1277" y="16194"/>
                      <a:pt x="1234" y="17355"/>
                      <a:pt x="1422" y="18492"/>
                    </a:cubicBezTo>
                    <a:cubicBezTo>
                      <a:pt x="1546" y="19254"/>
                      <a:pt x="1773" y="19995"/>
                      <a:pt x="2096" y="20693"/>
                    </a:cubicBezTo>
                    <a:lnTo>
                      <a:pt x="27717" y="20693"/>
                    </a:lnTo>
                    <a:cubicBezTo>
                      <a:pt x="28588" y="19290"/>
                      <a:pt x="29041" y="17618"/>
                      <a:pt x="28884" y="15873"/>
                    </a:cubicBezTo>
                    <a:cubicBezTo>
                      <a:pt x="28763" y="14515"/>
                      <a:pt x="28291" y="13215"/>
                      <a:pt x="27514" y="12096"/>
                    </a:cubicBezTo>
                    <a:cubicBezTo>
                      <a:pt x="27057" y="11434"/>
                      <a:pt x="26882" y="10617"/>
                      <a:pt x="27024" y="9825"/>
                    </a:cubicBezTo>
                    <a:cubicBezTo>
                      <a:pt x="27163" y="9051"/>
                      <a:pt x="27157" y="8255"/>
                      <a:pt x="27009" y="7481"/>
                    </a:cubicBezTo>
                    <a:cubicBezTo>
                      <a:pt x="26443" y="4539"/>
                      <a:pt x="23834" y="2355"/>
                      <a:pt x="20834" y="2316"/>
                    </a:cubicBezTo>
                    <a:cubicBezTo>
                      <a:pt x="20808" y="2316"/>
                      <a:pt x="20782" y="2315"/>
                      <a:pt x="20756" y="2315"/>
                    </a:cubicBezTo>
                    <a:cubicBezTo>
                      <a:pt x="20262" y="2315"/>
                      <a:pt x="19771" y="2370"/>
                      <a:pt x="19291" y="2482"/>
                    </a:cubicBezTo>
                    <a:cubicBezTo>
                      <a:pt x="19160" y="2513"/>
                      <a:pt x="19028" y="2528"/>
                      <a:pt x="18897" y="2528"/>
                    </a:cubicBezTo>
                    <a:cubicBezTo>
                      <a:pt x="18435" y="2528"/>
                      <a:pt x="17985" y="2344"/>
                      <a:pt x="17634" y="2026"/>
                    </a:cubicBezTo>
                    <a:cubicBezTo>
                      <a:pt x="16173" y="705"/>
                      <a:pt x="14292" y="1"/>
                      <a:pt x="12375" y="1"/>
                    </a:cubicBezTo>
                    <a:close/>
                  </a:path>
                </a:pathLst>
              </a:custGeom>
              <a:solidFill>
                <a:srgbClr val="9AD7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03;p22">
                <a:extLst>
                  <a:ext uri="{FF2B5EF4-FFF2-40B4-BE49-F238E27FC236}">
                    <a16:creationId xmlns:a16="http://schemas.microsoft.com/office/drawing/2014/main" id="{95AFC4DD-B9DF-4782-BF22-81EFBC14BCA1}"/>
                  </a:ext>
                </a:extLst>
              </p:cNvPr>
              <p:cNvSpPr/>
              <p:nvPr/>
            </p:nvSpPr>
            <p:spPr>
              <a:xfrm>
                <a:off x="6811064" y="4909507"/>
                <a:ext cx="339783" cy="242123"/>
              </a:xfrm>
              <a:custGeom>
                <a:avLst/>
                <a:gdLst/>
                <a:ahLst/>
                <a:cxnLst/>
                <a:rect l="l" t="t" r="r" b="b"/>
                <a:pathLst>
                  <a:path w="39145" h="27894" extrusionOk="0">
                    <a:moveTo>
                      <a:pt x="16693" y="1"/>
                    </a:moveTo>
                    <a:cubicBezTo>
                      <a:pt x="16372" y="1"/>
                      <a:pt x="16051" y="15"/>
                      <a:pt x="15729" y="45"/>
                    </a:cubicBezTo>
                    <a:cubicBezTo>
                      <a:pt x="11229" y="453"/>
                      <a:pt x="7645" y="3628"/>
                      <a:pt x="6505" y="7738"/>
                    </a:cubicBezTo>
                    <a:cubicBezTo>
                      <a:pt x="6299" y="8488"/>
                      <a:pt x="5652" y="9032"/>
                      <a:pt x="4881" y="9108"/>
                    </a:cubicBezTo>
                    <a:cubicBezTo>
                      <a:pt x="4588" y="9138"/>
                      <a:pt x="4297" y="9193"/>
                      <a:pt x="4013" y="9268"/>
                    </a:cubicBezTo>
                    <a:cubicBezTo>
                      <a:pt x="1781" y="9873"/>
                      <a:pt x="151" y="11899"/>
                      <a:pt x="64" y="14213"/>
                    </a:cubicBezTo>
                    <a:cubicBezTo>
                      <a:pt x="0" y="15631"/>
                      <a:pt x="505" y="17019"/>
                      <a:pt x="1467" y="18068"/>
                    </a:cubicBezTo>
                    <a:cubicBezTo>
                      <a:pt x="2026" y="18679"/>
                      <a:pt x="2268" y="19508"/>
                      <a:pt x="2078" y="20315"/>
                    </a:cubicBezTo>
                    <a:cubicBezTo>
                      <a:pt x="1718" y="21824"/>
                      <a:pt x="1663" y="23394"/>
                      <a:pt x="1914" y="24927"/>
                    </a:cubicBezTo>
                    <a:cubicBezTo>
                      <a:pt x="2081" y="25952"/>
                      <a:pt x="2386" y="26950"/>
                      <a:pt x="2822" y="27894"/>
                    </a:cubicBezTo>
                    <a:lnTo>
                      <a:pt x="37357" y="27891"/>
                    </a:lnTo>
                    <a:cubicBezTo>
                      <a:pt x="38534" y="26001"/>
                      <a:pt x="39144" y="23745"/>
                      <a:pt x="38933" y="21392"/>
                    </a:cubicBezTo>
                    <a:cubicBezTo>
                      <a:pt x="38769" y="19565"/>
                      <a:pt x="38131" y="17811"/>
                      <a:pt x="37085" y="16305"/>
                    </a:cubicBezTo>
                    <a:cubicBezTo>
                      <a:pt x="36468" y="15413"/>
                      <a:pt x="36232" y="14309"/>
                      <a:pt x="36426" y="13242"/>
                    </a:cubicBezTo>
                    <a:cubicBezTo>
                      <a:pt x="36613" y="12199"/>
                      <a:pt x="36604" y="11125"/>
                      <a:pt x="36402" y="10085"/>
                    </a:cubicBezTo>
                    <a:cubicBezTo>
                      <a:pt x="35642" y="6114"/>
                      <a:pt x="32122" y="3172"/>
                      <a:pt x="28082" y="3123"/>
                    </a:cubicBezTo>
                    <a:cubicBezTo>
                      <a:pt x="28034" y="3122"/>
                      <a:pt x="27985" y="3122"/>
                      <a:pt x="27937" y="3122"/>
                    </a:cubicBezTo>
                    <a:cubicBezTo>
                      <a:pt x="27285" y="3122"/>
                      <a:pt x="26638" y="3198"/>
                      <a:pt x="26005" y="3347"/>
                    </a:cubicBezTo>
                    <a:cubicBezTo>
                      <a:pt x="25830" y="3387"/>
                      <a:pt x="25654" y="3407"/>
                      <a:pt x="25479" y="3407"/>
                    </a:cubicBezTo>
                    <a:cubicBezTo>
                      <a:pt x="24852" y="3407"/>
                      <a:pt x="24242" y="3157"/>
                      <a:pt x="23767" y="2727"/>
                    </a:cubicBezTo>
                    <a:cubicBezTo>
                      <a:pt x="21820" y="963"/>
                      <a:pt x="19296" y="1"/>
                      <a:pt x="16693" y="1"/>
                    </a:cubicBezTo>
                    <a:close/>
                  </a:path>
                </a:pathLst>
              </a:custGeom>
              <a:solidFill>
                <a:srgbClr val="FFE4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" name="Google Shape;704;p22">
                <a:extLst>
                  <a:ext uri="{FF2B5EF4-FFF2-40B4-BE49-F238E27FC236}">
                    <a16:creationId xmlns:a16="http://schemas.microsoft.com/office/drawing/2014/main" id="{C4F1A185-ECE4-4A71-9A20-AA2DC9027C83}"/>
                  </a:ext>
                </a:extLst>
              </p:cNvPr>
              <p:cNvGrpSpPr/>
              <p:nvPr/>
            </p:nvGrpSpPr>
            <p:grpSpPr>
              <a:xfrm>
                <a:off x="8242584" y="4280295"/>
                <a:ext cx="603546" cy="971330"/>
                <a:chOff x="6217265" y="2769776"/>
                <a:chExt cx="1645822" cy="2648742"/>
              </a:xfrm>
            </p:grpSpPr>
            <p:sp>
              <p:nvSpPr>
                <p:cNvPr id="51" name="Google Shape;705;p22">
                  <a:extLst>
                    <a:ext uri="{FF2B5EF4-FFF2-40B4-BE49-F238E27FC236}">
                      <a16:creationId xmlns:a16="http://schemas.microsoft.com/office/drawing/2014/main" id="{15F2AE0A-D664-489A-B77C-A95A1A2C64D8}"/>
                    </a:ext>
                  </a:extLst>
                </p:cNvPr>
                <p:cNvSpPr/>
                <p:nvPr/>
              </p:nvSpPr>
              <p:spPr>
                <a:xfrm>
                  <a:off x="6217265" y="2769776"/>
                  <a:ext cx="1645822" cy="2130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32" h="90028" extrusionOk="0">
                      <a:moveTo>
                        <a:pt x="35340" y="1"/>
                      </a:moveTo>
                      <a:cubicBezTo>
                        <a:pt x="35243" y="1"/>
                        <a:pt x="35145" y="2"/>
                        <a:pt x="35047" y="3"/>
                      </a:cubicBezTo>
                      <a:cubicBezTo>
                        <a:pt x="22984" y="151"/>
                        <a:pt x="13225" y="9251"/>
                        <a:pt x="13167" y="20503"/>
                      </a:cubicBezTo>
                      <a:cubicBezTo>
                        <a:pt x="13164" y="20948"/>
                        <a:pt x="13177" y="21386"/>
                        <a:pt x="13204" y="21825"/>
                      </a:cubicBezTo>
                      <a:cubicBezTo>
                        <a:pt x="13594" y="27979"/>
                        <a:pt x="11701" y="34048"/>
                        <a:pt x="7706" y="38975"/>
                      </a:cubicBezTo>
                      <a:cubicBezTo>
                        <a:pt x="2653" y="45210"/>
                        <a:pt x="0" y="53224"/>
                        <a:pt x="1044" y="61837"/>
                      </a:cubicBezTo>
                      <a:cubicBezTo>
                        <a:pt x="2810" y="76450"/>
                        <a:pt x="15315" y="88104"/>
                        <a:pt x="31043" y="89804"/>
                      </a:cubicBezTo>
                      <a:cubicBezTo>
                        <a:pt x="32431" y="89954"/>
                        <a:pt x="33805" y="90027"/>
                        <a:pt x="35160" y="90027"/>
                      </a:cubicBezTo>
                      <a:cubicBezTo>
                        <a:pt x="54050" y="90027"/>
                        <a:pt x="69404" y="75848"/>
                        <a:pt x="69492" y="58287"/>
                      </a:cubicBezTo>
                      <a:cubicBezTo>
                        <a:pt x="69531" y="50760"/>
                        <a:pt x="66758" y="43828"/>
                        <a:pt x="62089" y="38355"/>
                      </a:cubicBezTo>
                      <a:cubicBezTo>
                        <a:pt x="58421" y="34051"/>
                        <a:pt x="56624" y="28611"/>
                        <a:pt x="57356" y="23165"/>
                      </a:cubicBezTo>
                      <a:cubicBezTo>
                        <a:pt x="57489" y="22151"/>
                        <a:pt x="57547" y="21129"/>
                        <a:pt x="57519" y="20107"/>
                      </a:cubicBezTo>
                      <a:cubicBezTo>
                        <a:pt x="57240" y="8978"/>
                        <a:pt x="47294" y="1"/>
                        <a:pt x="35340" y="1"/>
                      </a:cubicBezTo>
                      <a:close/>
                    </a:path>
                  </a:pathLst>
                </a:custGeom>
                <a:solidFill>
                  <a:srgbClr val="FFE48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706;p22">
                  <a:extLst>
                    <a:ext uri="{FF2B5EF4-FFF2-40B4-BE49-F238E27FC236}">
                      <a16:creationId xmlns:a16="http://schemas.microsoft.com/office/drawing/2014/main" id="{2A4C7D48-5906-4BA3-98D5-3D099E8D5CC5}"/>
                    </a:ext>
                  </a:extLst>
                </p:cNvPr>
                <p:cNvSpPr/>
                <p:nvPr/>
              </p:nvSpPr>
              <p:spPr>
                <a:xfrm>
                  <a:off x="6782118" y="3652523"/>
                  <a:ext cx="529593" cy="1765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74" h="74609" extrusionOk="0">
                      <a:moveTo>
                        <a:pt x="11181" y="0"/>
                      </a:moveTo>
                      <a:cubicBezTo>
                        <a:pt x="10637" y="0"/>
                        <a:pt x="10198" y="442"/>
                        <a:pt x="10198" y="986"/>
                      </a:cubicBezTo>
                      <a:lnTo>
                        <a:pt x="10198" y="30547"/>
                      </a:lnTo>
                      <a:lnTo>
                        <a:pt x="1852" y="20531"/>
                      </a:lnTo>
                      <a:cubicBezTo>
                        <a:pt x="1657" y="20307"/>
                        <a:pt x="1383" y="20192"/>
                        <a:pt x="1106" y="20192"/>
                      </a:cubicBezTo>
                      <a:cubicBezTo>
                        <a:pt x="883" y="20192"/>
                        <a:pt x="659" y="20266"/>
                        <a:pt x="476" y="20419"/>
                      </a:cubicBezTo>
                      <a:cubicBezTo>
                        <a:pt x="61" y="20764"/>
                        <a:pt x="1" y="21375"/>
                        <a:pt x="336" y="21795"/>
                      </a:cubicBezTo>
                      <a:lnTo>
                        <a:pt x="10195" y="33625"/>
                      </a:lnTo>
                      <a:lnTo>
                        <a:pt x="10195" y="73622"/>
                      </a:lnTo>
                      <a:cubicBezTo>
                        <a:pt x="10195" y="74167"/>
                        <a:pt x="10637" y="74608"/>
                        <a:pt x="11181" y="74608"/>
                      </a:cubicBezTo>
                      <a:cubicBezTo>
                        <a:pt x="11725" y="74608"/>
                        <a:pt x="12167" y="74167"/>
                        <a:pt x="12167" y="73622"/>
                      </a:cubicBezTo>
                      <a:lnTo>
                        <a:pt x="12167" y="32754"/>
                      </a:lnTo>
                      <a:lnTo>
                        <a:pt x="22016" y="21399"/>
                      </a:lnTo>
                      <a:cubicBezTo>
                        <a:pt x="22373" y="20988"/>
                        <a:pt x="22328" y="20365"/>
                        <a:pt x="21917" y="20008"/>
                      </a:cubicBezTo>
                      <a:cubicBezTo>
                        <a:pt x="21730" y="19846"/>
                        <a:pt x="21501" y="19767"/>
                        <a:pt x="21272" y="19767"/>
                      </a:cubicBezTo>
                      <a:cubicBezTo>
                        <a:pt x="20996" y="19767"/>
                        <a:pt x="20721" y="19883"/>
                        <a:pt x="20526" y="20108"/>
                      </a:cubicBezTo>
                      <a:lnTo>
                        <a:pt x="12167" y="29745"/>
                      </a:lnTo>
                      <a:lnTo>
                        <a:pt x="12167" y="15955"/>
                      </a:lnTo>
                      <a:lnTo>
                        <a:pt x="19295" y="7739"/>
                      </a:lnTo>
                      <a:cubicBezTo>
                        <a:pt x="19570" y="7421"/>
                        <a:pt x="19537" y="6944"/>
                        <a:pt x="19219" y="6668"/>
                      </a:cubicBezTo>
                      <a:cubicBezTo>
                        <a:pt x="19075" y="6544"/>
                        <a:pt x="18899" y="6483"/>
                        <a:pt x="18723" y="6483"/>
                      </a:cubicBezTo>
                      <a:cubicBezTo>
                        <a:pt x="18511" y="6483"/>
                        <a:pt x="18299" y="6572"/>
                        <a:pt x="18149" y="6744"/>
                      </a:cubicBezTo>
                      <a:lnTo>
                        <a:pt x="12167" y="13639"/>
                      </a:lnTo>
                      <a:lnTo>
                        <a:pt x="12167" y="986"/>
                      </a:lnTo>
                      <a:cubicBezTo>
                        <a:pt x="12167" y="442"/>
                        <a:pt x="11725" y="0"/>
                        <a:pt x="11181" y="0"/>
                      </a:cubicBezTo>
                      <a:close/>
                    </a:path>
                  </a:pathLst>
                </a:custGeom>
                <a:solidFill>
                  <a:srgbClr val="3734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" name="Google Shape;707;p22">
                <a:extLst>
                  <a:ext uri="{FF2B5EF4-FFF2-40B4-BE49-F238E27FC236}">
                    <a16:creationId xmlns:a16="http://schemas.microsoft.com/office/drawing/2014/main" id="{DB276E3C-219E-41E7-B4F2-7185B6634E7F}"/>
                  </a:ext>
                </a:extLst>
              </p:cNvPr>
              <p:cNvGrpSpPr/>
              <p:nvPr/>
            </p:nvGrpSpPr>
            <p:grpSpPr>
              <a:xfrm>
                <a:off x="8715650" y="4580219"/>
                <a:ext cx="260959" cy="586388"/>
                <a:chOff x="7238820" y="4193585"/>
                <a:chExt cx="711615" cy="1599036"/>
              </a:xfrm>
            </p:grpSpPr>
            <p:sp>
              <p:nvSpPr>
                <p:cNvPr id="49" name="Google Shape;708;p22">
                  <a:extLst>
                    <a:ext uri="{FF2B5EF4-FFF2-40B4-BE49-F238E27FC236}">
                      <a16:creationId xmlns:a16="http://schemas.microsoft.com/office/drawing/2014/main" id="{7F67CB86-2786-4E35-B5D4-E15E8497CABB}"/>
                    </a:ext>
                  </a:extLst>
                </p:cNvPr>
                <p:cNvSpPr/>
                <p:nvPr/>
              </p:nvSpPr>
              <p:spPr>
                <a:xfrm>
                  <a:off x="7238820" y="4193585"/>
                  <a:ext cx="711615" cy="1192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64" h="50371" extrusionOk="0">
                      <a:moveTo>
                        <a:pt x="15034" y="1"/>
                      </a:moveTo>
                      <a:cubicBezTo>
                        <a:pt x="14716" y="1"/>
                        <a:pt x="14399" y="57"/>
                        <a:pt x="14096" y="171"/>
                      </a:cubicBezTo>
                      <a:cubicBezTo>
                        <a:pt x="11145" y="1148"/>
                        <a:pt x="10358" y="8034"/>
                        <a:pt x="10150" y="11614"/>
                      </a:cubicBezTo>
                      <a:cubicBezTo>
                        <a:pt x="10106" y="12369"/>
                        <a:pt x="9716" y="12953"/>
                        <a:pt x="9249" y="12953"/>
                      </a:cubicBezTo>
                      <a:cubicBezTo>
                        <a:pt x="9232" y="12953"/>
                        <a:pt x="9215" y="12952"/>
                        <a:pt x="9197" y="12951"/>
                      </a:cubicBezTo>
                      <a:cubicBezTo>
                        <a:pt x="9141" y="12946"/>
                        <a:pt x="9082" y="12943"/>
                        <a:pt x="9022" y="12943"/>
                      </a:cubicBezTo>
                      <a:cubicBezTo>
                        <a:pt x="7939" y="12943"/>
                        <a:pt x="6280" y="13762"/>
                        <a:pt x="5326" y="15294"/>
                      </a:cubicBezTo>
                      <a:cubicBezTo>
                        <a:pt x="3929" y="17538"/>
                        <a:pt x="4074" y="23910"/>
                        <a:pt x="4247" y="27122"/>
                      </a:cubicBezTo>
                      <a:cubicBezTo>
                        <a:pt x="4295" y="28002"/>
                        <a:pt x="3856" y="28713"/>
                        <a:pt x="3308" y="28713"/>
                      </a:cubicBezTo>
                      <a:cubicBezTo>
                        <a:pt x="3304" y="28713"/>
                        <a:pt x="3301" y="28713"/>
                        <a:pt x="3297" y="28713"/>
                      </a:cubicBezTo>
                      <a:cubicBezTo>
                        <a:pt x="3288" y="28712"/>
                        <a:pt x="3279" y="28712"/>
                        <a:pt x="3270" y="28712"/>
                      </a:cubicBezTo>
                      <a:cubicBezTo>
                        <a:pt x="1277" y="28712"/>
                        <a:pt x="578" y="32075"/>
                        <a:pt x="578" y="32075"/>
                      </a:cubicBezTo>
                      <a:cubicBezTo>
                        <a:pt x="82" y="33866"/>
                        <a:pt x="1" y="35689"/>
                        <a:pt x="228" y="37501"/>
                      </a:cubicBezTo>
                      <a:cubicBezTo>
                        <a:pt x="1304" y="46079"/>
                        <a:pt x="8158" y="50371"/>
                        <a:pt x="15017" y="50371"/>
                      </a:cubicBezTo>
                      <a:cubicBezTo>
                        <a:pt x="21864" y="50371"/>
                        <a:pt x="28714" y="46095"/>
                        <a:pt x="29828" y="37537"/>
                      </a:cubicBezTo>
                      <a:cubicBezTo>
                        <a:pt x="30064" y="35713"/>
                        <a:pt x="29988" y="33878"/>
                        <a:pt x="29489" y="32075"/>
                      </a:cubicBezTo>
                      <a:cubicBezTo>
                        <a:pt x="29489" y="32075"/>
                        <a:pt x="28791" y="28712"/>
                        <a:pt x="26797" y="28712"/>
                      </a:cubicBezTo>
                      <a:cubicBezTo>
                        <a:pt x="26788" y="28712"/>
                        <a:pt x="26779" y="28712"/>
                        <a:pt x="26770" y="28713"/>
                      </a:cubicBezTo>
                      <a:cubicBezTo>
                        <a:pt x="26767" y="28713"/>
                        <a:pt x="26763" y="28713"/>
                        <a:pt x="26760" y="28713"/>
                      </a:cubicBezTo>
                      <a:cubicBezTo>
                        <a:pt x="26214" y="28713"/>
                        <a:pt x="25773" y="28002"/>
                        <a:pt x="25821" y="27122"/>
                      </a:cubicBezTo>
                      <a:cubicBezTo>
                        <a:pt x="25993" y="23910"/>
                        <a:pt x="26141" y="17538"/>
                        <a:pt x="24741" y="15294"/>
                      </a:cubicBezTo>
                      <a:cubicBezTo>
                        <a:pt x="23787" y="13759"/>
                        <a:pt x="22129" y="12943"/>
                        <a:pt x="21046" y="12943"/>
                      </a:cubicBezTo>
                      <a:cubicBezTo>
                        <a:pt x="20986" y="12943"/>
                        <a:pt x="20927" y="12946"/>
                        <a:pt x="20870" y="12951"/>
                      </a:cubicBezTo>
                      <a:cubicBezTo>
                        <a:pt x="20853" y="12952"/>
                        <a:pt x="20835" y="12953"/>
                        <a:pt x="20818" y="12953"/>
                      </a:cubicBezTo>
                      <a:cubicBezTo>
                        <a:pt x="20351" y="12953"/>
                        <a:pt x="19961" y="12369"/>
                        <a:pt x="19918" y="11614"/>
                      </a:cubicBezTo>
                      <a:cubicBezTo>
                        <a:pt x="19709" y="8034"/>
                        <a:pt x="18923" y="1148"/>
                        <a:pt x="15971" y="171"/>
                      </a:cubicBezTo>
                      <a:cubicBezTo>
                        <a:pt x="15669" y="57"/>
                        <a:pt x="15351" y="1"/>
                        <a:pt x="15034" y="1"/>
                      </a:cubicBezTo>
                      <a:close/>
                    </a:path>
                  </a:pathLst>
                </a:custGeom>
                <a:solidFill>
                  <a:srgbClr val="9AD7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709;p22">
                  <a:extLst>
                    <a:ext uri="{FF2B5EF4-FFF2-40B4-BE49-F238E27FC236}">
                      <a16:creationId xmlns:a16="http://schemas.microsoft.com/office/drawing/2014/main" id="{0F2E4E0C-7707-40A6-B5AA-9551AD2BB905}"/>
                    </a:ext>
                  </a:extLst>
                </p:cNvPr>
                <p:cNvSpPr/>
                <p:nvPr/>
              </p:nvSpPr>
              <p:spPr>
                <a:xfrm>
                  <a:off x="7460448" y="4569994"/>
                  <a:ext cx="258145" cy="1222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6" h="51653" extrusionOk="0">
                      <a:moveTo>
                        <a:pt x="5689" y="0"/>
                      </a:moveTo>
                      <a:cubicBezTo>
                        <a:pt x="5311" y="0"/>
                        <a:pt x="5005" y="306"/>
                        <a:pt x="5005" y="684"/>
                      </a:cubicBezTo>
                      <a:lnTo>
                        <a:pt x="5005" y="9641"/>
                      </a:lnTo>
                      <a:lnTo>
                        <a:pt x="887" y="4890"/>
                      </a:lnTo>
                      <a:cubicBezTo>
                        <a:pt x="792" y="4786"/>
                        <a:pt x="663" y="4734"/>
                        <a:pt x="534" y="4734"/>
                      </a:cubicBezTo>
                      <a:cubicBezTo>
                        <a:pt x="422" y="4734"/>
                        <a:pt x="311" y="4773"/>
                        <a:pt x="221" y="4851"/>
                      </a:cubicBezTo>
                      <a:cubicBezTo>
                        <a:pt x="25" y="5020"/>
                        <a:pt x="0" y="5314"/>
                        <a:pt x="164" y="5516"/>
                      </a:cubicBezTo>
                      <a:lnTo>
                        <a:pt x="5005" y="11096"/>
                      </a:lnTo>
                      <a:lnTo>
                        <a:pt x="5005" y="21399"/>
                      </a:lnTo>
                      <a:lnTo>
                        <a:pt x="1156" y="16781"/>
                      </a:lnTo>
                      <a:cubicBezTo>
                        <a:pt x="1058" y="16653"/>
                        <a:pt x="909" y="16585"/>
                        <a:pt x="759" y="16585"/>
                      </a:cubicBezTo>
                      <a:cubicBezTo>
                        <a:pt x="647" y="16585"/>
                        <a:pt x="535" y="16622"/>
                        <a:pt x="442" y="16700"/>
                      </a:cubicBezTo>
                      <a:cubicBezTo>
                        <a:pt x="224" y="16881"/>
                        <a:pt x="203" y="17205"/>
                        <a:pt x="391" y="17416"/>
                      </a:cubicBezTo>
                      <a:lnTo>
                        <a:pt x="5005" y="22953"/>
                      </a:lnTo>
                      <a:lnTo>
                        <a:pt x="5005" y="50969"/>
                      </a:lnTo>
                      <a:cubicBezTo>
                        <a:pt x="5005" y="51347"/>
                        <a:pt x="5311" y="51652"/>
                        <a:pt x="5689" y="51652"/>
                      </a:cubicBezTo>
                      <a:cubicBezTo>
                        <a:pt x="6064" y="51652"/>
                        <a:pt x="6369" y="51347"/>
                        <a:pt x="6369" y="50969"/>
                      </a:cubicBezTo>
                      <a:lnTo>
                        <a:pt x="6369" y="21689"/>
                      </a:lnTo>
                      <a:lnTo>
                        <a:pt x="10730" y="16660"/>
                      </a:lnTo>
                      <a:cubicBezTo>
                        <a:pt x="10905" y="16461"/>
                        <a:pt x="10881" y="16158"/>
                        <a:pt x="10682" y="15986"/>
                      </a:cubicBezTo>
                      <a:cubicBezTo>
                        <a:pt x="10593" y="15908"/>
                        <a:pt x="10482" y="15869"/>
                        <a:pt x="10371" y="15869"/>
                      </a:cubicBezTo>
                      <a:cubicBezTo>
                        <a:pt x="10238" y="15869"/>
                        <a:pt x="10105" y="15925"/>
                        <a:pt x="10010" y="16034"/>
                      </a:cubicBezTo>
                      <a:lnTo>
                        <a:pt x="6372" y="20232"/>
                      </a:lnTo>
                      <a:lnTo>
                        <a:pt x="6372" y="11162"/>
                      </a:lnTo>
                      <a:lnTo>
                        <a:pt x="10733" y="6136"/>
                      </a:lnTo>
                      <a:cubicBezTo>
                        <a:pt x="10905" y="5937"/>
                        <a:pt x="10884" y="5634"/>
                        <a:pt x="10685" y="5462"/>
                      </a:cubicBezTo>
                      <a:cubicBezTo>
                        <a:pt x="10594" y="5384"/>
                        <a:pt x="10483" y="5345"/>
                        <a:pt x="10372" y="5345"/>
                      </a:cubicBezTo>
                      <a:cubicBezTo>
                        <a:pt x="10238" y="5345"/>
                        <a:pt x="10105" y="5401"/>
                        <a:pt x="10010" y="5510"/>
                      </a:cubicBezTo>
                      <a:lnTo>
                        <a:pt x="6372" y="9705"/>
                      </a:lnTo>
                      <a:lnTo>
                        <a:pt x="6372" y="684"/>
                      </a:lnTo>
                      <a:cubicBezTo>
                        <a:pt x="6372" y="306"/>
                        <a:pt x="6064" y="0"/>
                        <a:pt x="5689" y="0"/>
                      </a:cubicBezTo>
                      <a:close/>
                    </a:path>
                  </a:pathLst>
                </a:custGeom>
                <a:solidFill>
                  <a:srgbClr val="3734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" name="Google Shape;710;p22">
                <a:extLst>
                  <a:ext uri="{FF2B5EF4-FFF2-40B4-BE49-F238E27FC236}">
                    <a16:creationId xmlns:a16="http://schemas.microsoft.com/office/drawing/2014/main" id="{EE708669-0CFE-441A-A6D4-3CF750AD212B}"/>
                  </a:ext>
                </a:extLst>
              </p:cNvPr>
              <p:cNvGrpSpPr/>
              <p:nvPr/>
            </p:nvGrpSpPr>
            <p:grpSpPr>
              <a:xfrm>
                <a:off x="1657495" y="4493494"/>
                <a:ext cx="396455" cy="681696"/>
                <a:chOff x="3399597" y="3607763"/>
                <a:chExt cx="1081101" cy="1858934"/>
              </a:xfrm>
            </p:grpSpPr>
            <p:sp>
              <p:nvSpPr>
                <p:cNvPr id="47" name="Google Shape;711;p22">
                  <a:extLst>
                    <a:ext uri="{FF2B5EF4-FFF2-40B4-BE49-F238E27FC236}">
                      <a16:creationId xmlns:a16="http://schemas.microsoft.com/office/drawing/2014/main" id="{576824B1-FA94-4893-98B4-C794A053B7D4}"/>
                    </a:ext>
                  </a:extLst>
                </p:cNvPr>
                <p:cNvSpPr/>
                <p:nvPr/>
              </p:nvSpPr>
              <p:spPr>
                <a:xfrm>
                  <a:off x="3399597" y="3607763"/>
                  <a:ext cx="1081101" cy="1399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43" h="65570" extrusionOk="0">
                      <a:moveTo>
                        <a:pt x="25739" y="0"/>
                      </a:moveTo>
                      <a:cubicBezTo>
                        <a:pt x="25667" y="0"/>
                        <a:pt x="25596" y="1"/>
                        <a:pt x="25524" y="2"/>
                      </a:cubicBezTo>
                      <a:cubicBezTo>
                        <a:pt x="16739" y="108"/>
                        <a:pt x="9629" y="6736"/>
                        <a:pt x="9590" y="14932"/>
                      </a:cubicBezTo>
                      <a:cubicBezTo>
                        <a:pt x="9587" y="15255"/>
                        <a:pt x="9596" y="15576"/>
                        <a:pt x="9617" y="15893"/>
                      </a:cubicBezTo>
                      <a:cubicBezTo>
                        <a:pt x="9901" y="20378"/>
                        <a:pt x="8519" y="24796"/>
                        <a:pt x="5613" y="28386"/>
                      </a:cubicBezTo>
                      <a:cubicBezTo>
                        <a:pt x="1930" y="32928"/>
                        <a:pt x="0" y="38765"/>
                        <a:pt x="759" y="45037"/>
                      </a:cubicBezTo>
                      <a:cubicBezTo>
                        <a:pt x="2044" y="55682"/>
                        <a:pt x="11153" y="64170"/>
                        <a:pt x="22612" y="65407"/>
                      </a:cubicBezTo>
                      <a:cubicBezTo>
                        <a:pt x="23621" y="65516"/>
                        <a:pt x="24620" y="65569"/>
                        <a:pt x="25606" y="65569"/>
                      </a:cubicBezTo>
                      <a:cubicBezTo>
                        <a:pt x="39363" y="65569"/>
                        <a:pt x="50550" y="55243"/>
                        <a:pt x="50615" y="42451"/>
                      </a:cubicBezTo>
                      <a:cubicBezTo>
                        <a:pt x="50642" y="36969"/>
                        <a:pt x="48622" y="31921"/>
                        <a:pt x="45220" y="27935"/>
                      </a:cubicBezTo>
                      <a:cubicBezTo>
                        <a:pt x="42550" y="24799"/>
                        <a:pt x="41240" y="20838"/>
                        <a:pt x="41772" y="16870"/>
                      </a:cubicBezTo>
                      <a:cubicBezTo>
                        <a:pt x="41872" y="16132"/>
                        <a:pt x="41912" y="15388"/>
                        <a:pt x="41893" y="14644"/>
                      </a:cubicBezTo>
                      <a:cubicBezTo>
                        <a:pt x="41689" y="6537"/>
                        <a:pt x="34447" y="0"/>
                        <a:pt x="25739" y="0"/>
                      </a:cubicBezTo>
                      <a:close/>
                    </a:path>
                  </a:pathLst>
                </a:custGeom>
                <a:solidFill>
                  <a:srgbClr val="FFE48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712;p22">
                  <a:extLst>
                    <a:ext uri="{FF2B5EF4-FFF2-40B4-BE49-F238E27FC236}">
                      <a16:creationId xmlns:a16="http://schemas.microsoft.com/office/drawing/2014/main" id="{DEB925F4-AAEA-440B-A31D-D65F9CBCFABA}"/>
                    </a:ext>
                  </a:extLst>
                </p:cNvPr>
                <p:cNvSpPr/>
                <p:nvPr/>
              </p:nvSpPr>
              <p:spPr>
                <a:xfrm>
                  <a:off x="3727738" y="4146141"/>
                  <a:ext cx="433141" cy="1320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90" h="61860" extrusionOk="0">
                      <a:moveTo>
                        <a:pt x="10419" y="1"/>
                      </a:moveTo>
                      <a:cubicBezTo>
                        <a:pt x="9684" y="1"/>
                        <a:pt x="9082" y="595"/>
                        <a:pt x="9079" y="1334"/>
                      </a:cubicBezTo>
                      <a:lnTo>
                        <a:pt x="8973" y="23985"/>
                      </a:lnTo>
                      <a:lnTo>
                        <a:pt x="2520" y="16237"/>
                      </a:lnTo>
                      <a:cubicBezTo>
                        <a:pt x="2255" y="15928"/>
                        <a:pt x="1879" y="15770"/>
                        <a:pt x="1502" y="15770"/>
                      </a:cubicBezTo>
                      <a:cubicBezTo>
                        <a:pt x="1199" y="15770"/>
                        <a:pt x="895" y="15872"/>
                        <a:pt x="645" y="16080"/>
                      </a:cubicBezTo>
                      <a:cubicBezTo>
                        <a:pt x="82" y="16549"/>
                        <a:pt x="1" y="17380"/>
                        <a:pt x="460" y="17952"/>
                      </a:cubicBezTo>
                      <a:lnTo>
                        <a:pt x="8952" y="28149"/>
                      </a:lnTo>
                      <a:lnTo>
                        <a:pt x="8801" y="60513"/>
                      </a:lnTo>
                      <a:cubicBezTo>
                        <a:pt x="8798" y="61254"/>
                        <a:pt x="9397" y="61856"/>
                        <a:pt x="10135" y="61859"/>
                      </a:cubicBezTo>
                      <a:cubicBezTo>
                        <a:pt x="10138" y="61859"/>
                        <a:pt x="10142" y="61859"/>
                        <a:pt x="10146" y="61859"/>
                      </a:cubicBezTo>
                      <a:cubicBezTo>
                        <a:pt x="10882" y="61859"/>
                        <a:pt x="11477" y="61263"/>
                        <a:pt x="11480" y="60529"/>
                      </a:cubicBezTo>
                      <a:lnTo>
                        <a:pt x="11683" y="17846"/>
                      </a:lnTo>
                      <a:cubicBezTo>
                        <a:pt x="11864" y="17752"/>
                        <a:pt x="12025" y="17616"/>
                        <a:pt x="12146" y="17453"/>
                      </a:cubicBezTo>
                      <a:lnTo>
                        <a:pt x="19854" y="6959"/>
                      </a:lnTo>
                      <a:cubicBezTo>
                        <a:pt x="20290" y="6364"/>
                        <a:pt x="20163" y="5526"/>
                        <a:pt x="19567" y="5087"/>
                      </a:cubicBezTo>
                      <a:cubicBezTo>
                        <a:pt x="19328" y="4912"/>
                        <a:pt x="19050" y="4827"/>
                        <a:pt x="18774" y="4827"/>
                      </a:cubicBezTo>
                      <a:cubicBezTo>
                        <a:pt x="18362" y="4827"/>
                        <a:pt x="17956" y="5016"/>
                        <a:pt x="17695" y="5375"/>
                      </a:cubicBezTo>
                      <a:lnTo>
                        <a:pt x="11701" y="13531"/>
                      </a:lnTo>
                      <a:lnTo>
                        <a:pt x="11759" y="1347"/>
                      </a:lnTo>
                      <a:cubicBezTo>
                        <a:pt x="11762" y="609"/>
                        <a:pt x="11166" y="4"/>
                        <a:pt x="10425" y="1"/>
                      </a:cubicBezTo>
                      <a:cubicBezTo>
                        <a:pt x="10423" y="1"/>
                        <a:pt x="10421" y="1"/>
                        <a:pt x="10419" y="1"/>
                      </a:cubicBezTo>
                      <a:close/>
                    </a:path>
                  </a:pathLst>
                </a:custGeom>
                <a:solidFill>
                  <a:srgbClr val="3734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" name="Google Shape;728;p22">
                <a:extLst>
                  <a:ext uri="{FF2B5EF4-FFF2-40B4-BE49-F238E27FC236}">
                    <a16:creationId xmlns:a16="http://schemas.microsoft.com/office/drawing/2014/main" id="{D49A58DE-CAF0-4E52-89FC-0A7D92FA1222}"/>
                  </a:ext>
                </a:extLst>
              </p:cNvPr>
              <p:cNvGrpSpPr/>
              <p:nvPr/>
            </p:nvGrpSpPr>
            <p:grpSpPr>
              <a:xfrm>
                <a:off x="167392" y="4281218"/>
                <a:ext cx="679100" cy="901222"/>
                <a:chOff x="1231043" y="3326737"/>
                <a:chExt cx="1851853" cy="2457564"/>
              </a:xfrm>
            </p:grpSpPr>
            <p:sp>
              <p:nvSpPr>
                <p:cNvPr id="45" name="Google Shape;729;p22">
                  <a:extLst>
                    <a:ext uri="{FF2B5EF4-FFF2-40B4-BE49-F238E27FC236}">
                      <a16:creationId xmlns:a16="http://schemas.microsoft.com/office/drawing/2014/main" id="{77094F5D-9D94-474F-AB8A-50A13A85B2D5}"/>
                    </a:ext>
                  </a:extLst>
                </p:cNvPr>
                <p:cNvSpPr/>
                <p:nvPr/>
              </p:nvSpPr>
              <p:spPr>
                <a:xfrm>
                  <a:off x="1231043" y="3326737"/>
                  <a:ext cx="1851853" cy="190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48" h="89196" extrusionOk="0">
                      <a:moveTo>
                        <a:pt x="43054" y="1"/>
                      </a:moveTo>
                      <a:cubicBezTo>
                        <a:pt x="42402" y="1"/>
                        <a:pt x="41751" y="88"/>
                        <a:pt x="41123" y="262"/>
                      </a:cubicBezTo>
                      <a:cubicBezTo>
                        <a:pt x="34016" y="1728"/>
                        <a:pt x="32123" y="12041"/>
                        <a:pt x="31621" y="17405"/>
                      </a:cubicBezTo>
                      <a:cubicBezTo>
                        <a:pt x="31513" y="18538"/>
                        <a:pt x="30574" y="19411"/>
                        <a:pt x="29452" y="19411"/>
                      </a:cubicBezTo>
                      <a:cubicBezTo>
                        <a:pt x="29411" y="19411"/>
                        <a:pt x="29370" y="19410"/>
                        <a:pt x="29329" y="19407"/>
                      </a:cubicBezTo>
                      <a:cubicBezTo>
                        <a:pt x="29192" y="19400"/>
                        <a:pt x="29051" y="19396"/>
                        <a:pt x="28905" y="19396"/>
                      </a:cubicBezTo>
                      <a:cubicBezTo>
                        <a:pt x="26301" y="19396"/>
                        <a:pt x="22308" y="20621"/>
                        <a:pt x="20011" y="22918"/>
                      </a:cubicBezTo>
                      <a:cubicBezTo>
                        <a:pt x="16648" y="26278"/>
                        <a:pt x="16996" y="35825"/>
                        <a:pt x="17414" y="40637"/>
                      </a:cubicBezTo>
                      <a:cubicBezTo>
                        <a:pt x="17531" y="41954"/>
                        <a:pt x="16467" y="43020"/>
                        <a:pt x="15150" y="43020"/>
                      </a:cubicBezTo>
                      <a:cubicBezTo>
                        <a:pt x="15142" y="43020"/>
                        <a:pt x="15135" y="43020"/>
                        <a:pt x="15127" y="43020"/>
                      </a:cubicBezTo>
                      <a:cubicBezTo>
                        <a:pt x="15104" y="43020"/>
                        <a:pt x="15081" y="43019"/>
                        <a:pt x="15059" y="43019"/>
                      </a:cubicBezTo>
                      <a:cubicBezTo>
                        <a:pt x="10264" y="43019"/>
                        <a:pt x="8583" y="48058"/>
                        <a:pt x="8583" y="48058"/>
                      </a:cubicBezTo>
                      <a:cubicBezTo>
                        <a:pt x="1" y="67367"/>
                        <a:pt x="37751" y="86679"/>
                        <a:pt x="42399" y="88968"/>
                      </a:cubicBezTo>
                      <a:cubicBezTo>
                        <a:pt x="42704" y="89116"/>
                        <a:pt x="43037" y="89195"/>
                        <a:pt x="43376" y="89195"/>
                      </a:cubicBezTo>
                      <a:cubicBezTo>
                        <a:pt x="43714" y="89195"/>
                        <a:pt x="44047" y="89116"/>
                        <a:pt x="44349" y="88968"/>
                      </a:cubicBezTo>
                      <a:cubicBezTo>
                        <a:pt x="48998" y="86679"/>
                        <a:pt x="86748" y="67367"/>
                        <a:pt x="78165" y="48058"/>
                      </a:cubicBezTo>
                      <a:cubicBezTo>
                        <a:pt x="78165" y="48058"/>
                        <a:pt x="76488" y="43019"/>
                        <a:pt x="71693" y="43019"/>
                      </a:cubicBezTo>
                      <a:cubicBezTo>
                        <a:pt x="71670" y="43019"/>
                        <a:pt x="71647" y="43020"/>
                        <a:pt x="71624" y="43020"/>
                      </a:cubicBezTo>
                      <a:cubicBezTo>
                        <a:pt x="71617" y="43020"/>
                        <a:pt x="71609" y="43020"/>
                        <a:pt x="71602" y="43020"/>
                      </a:cubicBezTo>
                      <a:cubicBezTo>
                        <a:pt x="70282" y="43020"/>
                        <a:pt x="69224" y="41954"/>
                        <a:pt x="69335" y="40637"/>
                      </a:cubicBezTo>
                      <a:cubicBezTo>
                        <a:pt x="69755" y="35825"/>
                        <a:pt x="70103" y="26278"/>
                        <a:pt x="66740" y="22918"/>
                      </a:cubicBezTo>
                      <a:cubicBezTo>
                        <a:pt x="64443" y="20621"/>
                        <a:pt x="60448" y="19396"/>
                        <a:pt x="57843" y="19396"/>
                      </a:cubicBezTo>
                      <a:cubicBezTo>
                        <a:pt x="57697" y="19396"/>
                        <a:pt x="57556" y="19400"/>
                        <a:pt x="57420" y="19407"/>
                      </a:cubicBezTo>
                      <a:cubicBezTo>
                        <a:pt x="57379" y="19410"/>
                        <a:pt x="57338" y="19411"/>
                        <a:pt x="57297" y="19411"/>
                      </a:cubicBezTo>
                      <a:cubicBezTo>
                        <a:pt x="56174" y="19411"/>
                        <a:pt x="55236" y="18535"/>
                        <a:pt x="55130" y="17405"/>
                      </a:cubicBezTo>
                      <a:cubicBezTo>
                        <a:pt x="54625" y="12041"/>
                        <a:pt x="52735" y="1728"/>
                        <a:pt x="45629" y="262"/>
                      </a:cubicBezTo>
                      <a:cubicBezTo>
                        <a:pt x="44997" y="88"/>
                        <a:pt x="44348" y="1"/>
                        <a:pt x="43697" y="1"/>
                      </a:cubicBezTo>
                      <a:cubicBezTo>
                        <a:pt x="43590" y="1"/>
                        <a:pt x="43483" y="3"/>
                        <a:pt x="43376" y="8"/>
                      </a:cubicBezTo>
                      <a:cubicBezTo>
                        <a:pt x="43269" y="3"/>
                        <a:pt x="43162" y="1"/>
                        <a:pt x="43054" y="1"/>
                      </a:cubicBezTo>
                      <a:close/>
                    </a:path>
                  </a:pathLst>
                </a:custGeom>
                <a:solidFill>
                  <a:srgbClr val="FFCB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730;p22">
                  <a:extLst>
                    <a:ext uri="{FF2B5EF4-FFF2-40B4-BE49-F238E27FC236}">
                      <a16:creationId xmlns:a16="http://schemas.microsoft.com/office/drawing/2014/main" id="{4005F292-C35D-4A00-AEEF-CA01FDB158BB}"/>
                    </a:ext>
                  </a:extLst>
                </p:cNvPr>
                <p:cNvSpPr/>
                <p:nvPr/>
              </p:nvSpPr>
              <p:spPr>
                <a:xfrm>
                  <a:off x="1899813" y="3980288"/>
                  <a:ext cx="541266" cy="1804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5" h="84507" extrusionOk="0">
                      <a:moveTo>
                        <a:pt x="12681" y="1"/>
                      </a:moveTo>
                      <a:cubicBezTo>
                        <a:pt x="12064" y="1"/>
                        <a:pt x="11565" y="500"/>
                        <a:pt x="11565" y="1117"/>
                      </a:cubicBezTo>
                      <a:lnTo>
                        <a:pt x="11565" y="34600"/>
                      </a:lnTo>
                      <a:lnTo>
                        <a:pt x="2111" y="23256"/>
                      </a:lnTo>
                      <a:cubicBezTo>
                        <a:pt x="1890" y="22990"/>
                        <a:pt x="1571" y="22854"/>
                        <a:pt x="1251" y="22854"/>
                      </a:cubicBezTo>
                      <a:cubicBezTo>
                        <a:pt x="999" y="22854"/>
                        <a:pt x="746" y="22938"/>
                        <a:pt x="539" y="23111"/>
                      </a:cubicBezTo>
                      <a:cubicBezTo>
                        <a:pt x="64" y="23507"/>
                        <a:pt x="1" y="24212"/>
                        <a:pt x="397" y="24687"/>
                      </a:cubicBezTo>
                      <a:lnTo>
                        <a:pt x="11565" y="38087"/>
                      </a:lnTo>
                      <a:lnTo>
                        <a:pt x="11565" y="83391"/>
                      </a:lnTo>
                      <a:cubicBezTo>
                        <a:pt x="11565" y="84008"/>
                        <a:pt x="12064" y="84507"/>
                        <a:pt x="12681" y="84507"/>
                      </a:cubicBezTo>
                      <a:cubicBezTo>
                        <a:pt x="13295" y="84507"/>
                        <a:pt x="13797" y="84008"/>
                        <a:pt x="13797" y="83391"/>
                      </a:cubicBezTo>
                      <a:lnTo>
                        <a:pt x="13797" y="28419"/>
                      </a:lnTo>
                      <a:lnTo>
                        <a:pt x="24950" y="15560"/>
                      </a:lnTo>
                      <a:cubicBezTo>
                        <a:pt x="25355" y="15094"/>
                        <a:pt x="25303" y="14390"/>
                        <a:pt x="24838" y="13984"/>
                      </a:cubicBezTo>
                      <a:cubicBezTo>
                        <a:pt x="24627" y="13801"/>
                        <a:pt x="24367" y="13711"/>
                        <a:pt x="24109" y="13711"/>
                      </a:cubicBezTo>
                      <a:cubicBezTo>
                        <a:pt x="23796" y="13711"/>
                        <a:pt x="23485" y="13843"/>
                        <a:pt x="23265" y="14099"/>
                      </a:cubicBezTo>
                      <a:lnTo>
                        <a:pt x="13797" y="25013"/>
                      </a:lnTo>
                      <a:lnTo>
                        <a:pt x="13797" y="1117"/>
                      </a:lnTo>
                      <a:cubicBezTo>
                        <a:pt x="13797" y="500"/>
                        <a:pt x="13298" y="1"/>
                        <a:pt x="12681" y="1"/>
                      </a:cubicBezTo>
                      <a:close/>
                    </a:path>
                  </a:pathLst>
                </a:custGeom>
                <a:solidFill>
                  <a:srgbClr val="3734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" name="Google Shape;721;p22">
                <a:extLst>
                  <a:ext uri="{FF2B5EF4-FFF2-40B4-BE49-F238E27FC236}">
                    <a16:creationId xmlns:a16="http://schemas.microsoft.com/office/drawing/2014/main" id="{FEFE0A5E-80F6-4D92-82A2-2F17CA080335}"/>
                  </a:ext>
                </a:extLst>
              </p:cNvPr>
              <p:cNvGrpSpPr/>
              <p:nvPr/>
            </p:nvGrpSpPr>
            <p:grpSpPr>
              <a:xfrm>
                <a:off x="6602226" y="4493712"/>
                <a:ext cx="514531" cy="664501"/>
                <a:chOff x="5605876" y="3606838"/>
                <a:chExt cx="1403087" cy="1812044"/>
              </a:xfrm>
            </p:grpSpPr>
            <p:sp>
              <p:nvSpPr>
                <p:cNvPr id="43" name="Google Shape;722;p22">
                  <a:extLst>
                    <a:ext uri="{FF2B5EF4-FFF2-40B4-BE49-F238E27FC236}">
                      <a16:creationId xmlns:a16="http://schemas.microsoft.com/office/drawing/2014/main" id="{EAEF9FDC-C505-4E89-AA3C-1AAD60E0F0A3}"/>
                    </a:ext>
                  </a:extLst>
                </p:cNvPr>
                <p:cNvSpPr/>
                <p:nvPr/>
              </p:nvSpPr>
              <p:spPr>
                <a:xfrm>
                  <a:off x="5605876" y="3606838"/>
                  <a:ext cx="1403087" cy="144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77" h="60940" extrusionOk="0">
                      <a:moveTo>
                        <a:pt x="29640" y="1"/>
                      </a:moveTo>
                      <a:cubicBezTo>
                        <a:pt x="29123" y="1"/>
                        <a:pt x="28607" y="58"/>
                        <a:pt x="28101" y="173"/>
                      </a:cubicBezTo>
                      <a:cubicBezTo>
                        <a:pt x="23244" y="1174"/>
                        <a:pt x="21952" y="8220"/>
                        <a:pt x="21608" y="11889"/>
                      </a:cubicBezTo>
                      <a:cubicBezTo>
                        <a:pt x="21535" y="12662"/>
                        <a:pt x="20893" y="13258"/>
                        <a:pt x="20125" y="13258"/>
                      </a:cubicBezTo>
                      <a:cubicBezTo>
                        <a:pt x="20097" y="13258"/>
                        <a:pt x="20069" y="13257"/>
                        <a:pt x="20041" y="13256"/>
                      </a:cubicBezTo>
                      <a:cubicBezTo>
                        <a:pt x="19950" y="13250"/>
                        <a:pt x="19855" y="13248"/>
                        <a:pt x="19758" y="13248"/>
                      </a:cubicBezTo>
                      <a:cubicBezTo>
                        <a:pt x="17978" y="13248"/>
                        <a:pt x="15247" y="14083"/>
                        <a:pt x="13675" y="15654"/>
                      </a:cubicBezTo>
                      <a:cubicBezTo>
                        <a:pt x="11377" y="17952"/>
                        <a:pt x="11613" y="24475"/>
                        <a:pt x="11900" y="27762"/>
                      </a:cubicBezTo>
                      <a:cubicBezTo>
                        <a:pt x="11978" y="28661"/>
                        <a:pt x="11253" y="29389"/>
                        <a:pt x="10353" y="29389"/>
                      </a:cubicBezTo>
                      <a:cubicBezTo>
                        <a:pt x="10348" y="29389"/>
                        <a:pt x="10342" y="29389"/>
                        <a:pt x="10337" y="29389"/>
                      </a:cubicBezTo>
                      <a:cubicBezTo>
                        <a:pt x="10321" y="29389"/>
                        <a:pt x="10305" y="29389"/>
                        <a:pt x="10290" y="29389"/>
                      </a:cubicBezTo>
                      <a:cubicBezTo>
                        <a:pt x="7014" y="29389"/>
                        <a:pt x="5867" y="32831"/>
                        <a:pt x="5867" y="32831"/>
                      </a:cubicBezTo>
                      <a:cubicBezTo>
                        <a:pt x="0" y="46025"/>
                        <a:pt x="25796" y="59222"/>
                        <a:pt x="28975" y="60786"/>
                      </a:cubicBezTo>
                      <a:cubicBezTo>
                        <a:pt x="29180" y="60888"/>
                        <a:pt x="29407" y="60940"/>
                        <a:pt x="29640" y="60940"/>
                      </a:cubicBezTo>
                      <a:cubicBezTo>
                        <a:pt x="29870" y="60940"/>
                        <a:pt x="30099" y="60888"/>
                        <a:pt x="30305" y="60786"/>
                      </a:cubicBezTo>
                      <a:cubicBezTo>
                        <a:pt x="33480" y="59222"/>
                        <a:pt x="59276" y="46025"/>
                        <a:pt x="53412" y="32831"/>
                      </a:cubicBezTo>
                      <a:cubicBezTo>
                        <a:pt x="53412" y="32831"/>
                        <a:pt x="52264" y="29389"/>
                        <a:pt x="48986" y="29389"/>
                      </a:cubicBezTo>
                      <a:cubicBezTo>
                        <a:pt x="48972" y="29389"/>
                        <a:pt x="48957" y="29389"/>
                        <a:pt x="48943" y="29389"/>
                      </a:cubicBezTo>
                      <a:cubicBezTo>
                        <a:pt x="48937" y="29389"/>
                        <a:pt x="48932" y="29389"/>
                        <a:pt x="48926" y="29389"/>
                      </a:cubicBezTo>
                      <a:cubicBezTo>
                        <a:pt x="48027" y="29389"/>
                        <a:pt x="47301" y="28661"/>
                        <a:pt x="47379" y="27762"/>
                      </a:cubicBezTo>
                      <a:cubicBezTo>
                        <a:pt x="47664" y="24475"/>
                        <a:pt x="47903" y="17952"/>
                        <a:pt x="45604" y="15654"/>
                      </a:cubicBezTo>
                      <a:cubicBezTo>
                        <a:pt x="44033" y="14083"/>
                        <a:pt x="41301" y="13248"/>
                        <a:pt x="39519" y="13248"/>
                      </a:cubicBezTo>
                      <a:cubicBezTo>
                        <a:pt x="39422" y="13248"/>
                        <a:pt x="39327" y="13250"/>
                        <a:pt x="39235" y="13256"/>
                      </a:cubicBezTo>
                      <a:cubicBezTo>
                        <a:pt x="39207" y="13257"/>
                        <a:pt x="39179" y="13258"/>
                        <a:pt x="39152" y="13258"/>
                      </a:cubicBezTo>
                      <a:cubicBezTo>
                        <a:pt x="38387" y="13258"/>
                        <a:pt x="37745" y="12662"/>
                        <a:pt x="37672" y="11889"/>
                      </a:cubicBezTo>
                      <a:cubicBezTo>
                        <a:pt x="37327" y="8223"/>
                        <a:pt x="36036" y="1174"/>
                        <a:pt x="31179" y="173"/>
                      </a:cubicBezTo>
                      <a:cubicBezTo>
                        <a:pt x="30673" y="58"/>
                        <a:pt x="30156" y="1"/>
                        <a:pt x="29640" y="1"/>
                      </a:cubicBezTo>
                      <a:close/>
                    </a:path>
                  </a:pathLst>
                </a:custGeom>
                <a:solidFill>
                  <a:srgbClr val="FFCB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723;p22">
                  <a:extLst>
                    <a:ext uri="{FF2B5EF4-FFF2-40B4-BE49-F238E27FC236}">
                      <a16:creationId xmlns:a16="http://schemas.microsoft.com/office/drawing/2014/main" id="{B3BDA248-A866-417D-9142-3207D6117DCE}"/>
                    </a:ext>
                  </a:extLst>
                </p:cNvPr>
                <p:cNvSpPr/>
                <p:nvPr/>
              </p:nvSpPr>
              <p:spPr>
                <a:xfrm>
                  <a:off x="6112475" y="4051230"/>
                  <a:ext cx="410248" cy="136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32" h="57780" extrusionOk="0">
                      <a:moveTo>
                        <a:pt x="8670" y="1"/>
                      </a:moveTo>
                      <a:cubicBezTo>
                        <a:pt x="8241" y="1"/>
                        <a:pt x="7896" y="351"/>
                        <a:pt x="7908" y="781"/>
                      </a:cubicBezTo>
                      <a:lnTo>
                        <a:pt x="7908" y="23658"/>
                      </a:lnTo>
                      <a:lnTo>
                        <a:pt x="1449" y="15907"/>
                      </a:lnTo>
                      <a:cubicBezTo>
                        <a:pt x="1297" y="15722"/>
                        <a:pt x="1077" y="15626"/>
                        <a:pt x="855" y="15626"/>
                      </a:cubicBezTo>
                      <a:cubicBezTo>
                        <a:pt x="682" y="15626"/>
                        <a:pt x="509" y="15684"/>
                        <a:pt x="366" y="15802"/>
                      </a:cubicBezTo>
                      <a:cubicBezTo>
                        <a:pt x="39" y="16074"/>
                        <a:pt x="0" y="16561"/>
                        <a:pt x="275" y="16884"/>
                      </a:cubicBezTo>
                      <a:lnTo>
                        <a:pt x="7908" y="26041"/>
                      </a:lnTo>
                      <a:lnTo>
                        <a:pt x="7908" y="56999"/>
                      </a:lnTo>
                      <a:cubicBezTo>
                        <a:pt x="7896" y="57426"/>
                        <a:pt x="8241" y="57779"/>
                        <a:pt x="8670" y="57779"/>
                      </a:cubicBezTo>
                      <a:cubicBezTo>
                        <a:pt x="9097" y="57779"/>
                        <a:pt x="9441" y="57426"/>
                        <a:pt x="9432" y="56999"/>
                      </a:cubicBezTo>
                      <a:lnTo>
                        <a:pt x="9432" y="19440"/>
                      </a:lnTo>
                      <a:lnTo>
                        <a:pt x="17053" y="10651"/>
                      </a:lnTo>
                      <a:cubicBezTo>
                        <a:pt x="17331" y="10334"/>
                        <a:pt x="17295" y="9853"/>
                        <a:pt x="16978" y="9575"/>
                      </a:cubicBezTo>
                      <a:cubicBezTo>
                        <a:pt x="16833" y="9450"/>
                        <a:pt x="16655" y="9389"/>
                        <a:pt x="16477" y="9389"/>
                      </a:cubicBezTo>
                      <a:cubicBezTo>
                        <a:pt x="16264" y="9389"/>
                        <a:pt x="16051" y="9477"/>
                        <a:pt x="15901" y="9651"/>
                      </a:cubicBezTo>
                      <a:lnTo>
                        <a:pt x="9432" y="17111"/>
                      </a:lnTo>
                      <a:lnTo>
                        <a:pt x="9432" y="781"/>
                      </a:lnTo>
                      <a:cubicBezTo>
                        <a:pt x="9441" y="351"/>
                        <a:pt x="9097" y="1"/>
                        <a:pt x="8670" y="1"/>
                      </a:cubicBezTo>
                      <a:close/>
                    </a:path>
                  </a:pathLst>
                </a:custGeom>
                <a:solidFill>
                  <a:srgbClr val="3734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1" name="Google Shape;726;p22">
              <a:extLst>
                <a:ext uri="{FF2B5EF4-FFF2-40B4-BE49-F238E27FC236}">
                  <a16:creationId xmlns:a16="http://schemas.microsoft.com/office/drawing/2014/main" id="{F23FACC7-05B9-41D6-8649-B09C013E3DDA}"/>
                </a:ext>
              </a:extLst>
            </p:cNvPr>
            <p:cNvSpPr/>
            <p:nvPr/>
          </p:nvSpPr>
          <p:spPr>
            <a:xfrm>
              <a:off x="750332" y="4091678"/>
              <a:ext cx="491053" cy="822814"/>
            </a:xfrm>
            <a:custGeom>
              <a:avLst/>
              <a:gdLst/>
              <a:ahLst/>
              <a:cxnLst/>
              <a:rect l="l" t="t" r="r" b="b"/>
              <a:pathLst>
                <a:path w="62727" h="105106" extrusionOk="0">
                  <a:moveTo>
                    <a:pt x="31083" y="0"/>
                  </a:moveTo>
                  <a:cubicBezTo>
                    <a:pt x="30660" y="0"/>
                    <a:pt x="30078" y="77"/>
                    <a:pt x="29410" y="366"/>
                  </a:cubicBezTo>
                  <a:cubicBezTo>
                    <a:pt x="23250" y="2407"/>
                    <a:pt x="21611" y="16772"/>
                    <a:pt x="21172" y="24241"/>
                  </a:cubicBezTo>
                  <a:cubicBezTo>
                    <a:pt x="21082" y="25817"/>
                    <a:pt x="20271" y="27035"/>
                    <a:pt x="19296" y="27035"/>
                  </a:cubicBezTo>
                  <a:cubicBezTo>
                    <a:pt x="19260" y="27035"/>
                    <a:pt x="19224" y="27033"/>
                    <a:pt x="19188" y="27030"/>
                  </a:cubicBezTo>
                  <a:cubicBezTo>
                    <a:pt x="19071" y="27019"/>
                    <a:pt x="18950" y="27014"/>
                    <a:pt x="18825" y="27014"/>
                  </a:cubicBezTo>
                  <a:cubicBezTo>
                    <a:pt x="16566" y="27014"/>
                    <a:pt x="13102" y="28718"/>
                    <a:pt x="11108" y="31917"/>
                  </a:cubicBezTo>
                  <a:cubicBezTo>
                    <a:pt x="8196" y="36601"/>
                    <a:pt x="8495" y="49895"/>
                    <a:pt x="8858" y="56599"/>
                  </a:cubicBezTo>
                  <a:cubicBezTo>
                    <a:pt x="8957" y="58430"/>
                    <a:pt x="8037" y="59917"/>
                    <a:pt x="6895" y="59917"/>
                  </a:cubicBezTo>
                  <a:cubicBezTo>
                    <a:pt x="6888" y="59917"/>
                    <a:pt x="6881" y="59917"/>
                    <a:pt x="6874" y="59917"/>
                  </a:cubicBezTo>
                  <a:cubicBezTo>
                    <a:pt x="6854" y="59917"/>
                    <a:pt x="6835" y="59916"/>
                    <a:pt x="6815" y="59916"/>
                  </a:cubicBezTo>
                  <a:cubicBezTo>
                    <a:pt x="2657" y="59916"/>
                    <a:pt x="1204" y="66933"/>
                    <a:pt x="1204" y="66933"/>
                  </a:cubicBezTo>
                  <a:cubicBezTo>
                    <a:pt x="170" y="70668"/>
                    <a:pt x="0" y="74469"/>
                    <a:pt x="472" y="78249"/>
                  </a:cubicBezTo>
                  <a:cubicBezTo>
                    <a:pt x="2716" y="96150"/>
                    <a:pt x="17018" y="105106"/>
                    <a:pt x="31329" y="105106"/>
                  </a:cubicBezTo>
                  <a:cubicBezTo>
                    <a:pt x="45614" y="105106"/>
                    <a:pt x="59909" y="96183"/>
                    <a:pt x="62231" y="78325"/>
                  </a:cubicBezTo>
                  <a:cubicBezTo>
                    <a:pt x="62727" y="74520"/>
                    <a:pt x="62566" y="70692"/>
                    <a:pt x="61526" y="66933"/>
                  </a:cubicBezTo>
                  <a:cubicBezTo>
                    <a:pt x="61526" y="66933"/>
                    <a:pt x="60070" y="59916"/>
                    <a:pt x="55912" y="59916"/>
                  </a:cubicBezTo>
                  <a:cubicBezTo>
                    <a:pt x="55892" y="59916"/>
                    <a:pt x="55872" y="59917"/>
                    <a:pt x="55853" y="59917"/>
                  </a:cubicBezTo>
                  <a:cubicBezTo>
                    <a:pt x="55846" y="59917"/>
                    <a:pt x="55839" y="59917"/>
                    <a:pt x="55832" y="59917"/>
                  </a:cubicBezTo>
                  <a:cubicBezTo>
                    <a:pt x="54689" y="59917"/>
                    <a:pt x="53770" y="58430"/>
                    <a:pt x="53869" y="56599"/>
                  </a:cubicBezTo>
                  <a:cubicBezTo>
                    <a:pt x="54232" y="49895"/>
                    <a:pt x="54534" y="36601"/>
                    <a:pt x="51619" y="31917"/>
                  </a:cubicBezTo>
                  <a:cubicBezTo>
                    <a:pt x="49627" y="28718"/>
                    <a:pt x="46161" y="27014"/>
                    <a:pt x="43904" y="27014"/>
                  </a:cubicBezTo>
                  <a:cubicBezTo>
                    <a:pt x="43780" y="27014"/>
                    <a:pt x="43659" y="27019"/>
                    <a:pt x="43542" y="27030"/>
                  </a:cubicBezTo>
                  <a:cubicBezTo>
                    <a:pt x="43505" y="27033"/>
                    <a:pt x="43470" y="27035"/>
                    <a:pt x="43434" y="27035"/>
                  </a:cubicBezTo>
                  <a:cubicBezTo>
                    <a:pt x="42459" y="27035"/>
                    <a:pt x="41648" y="25817"/>
                    <a:pt x="41555" y="24241"/>
                  </a:cubicBezTo>
                  <a:cubicBezTo>
                    <a:pt x="41119" y="16772"/>
                    <a:pt x="39480" y="2407"/>
                    <a:pt x="33317" y="366"/>
                  </a:cubicBezTo>
                  <a:cubicBezTo>
                    <a:pt x="32649" y="77"/>
                    <a:pt x="32066" y="0"/>
                    <a:pt x="31644" y="0"/>
                  </a:cubicBezTo>
                  <a:cubicBezTo>
                    <a:pt x="31540" y="0"/>
                    <a:pt x="31447" y="5"/>
                    <a:pt x="31363" y="12"/>
                  </a:cubicBezTo>
                  <a:cubicBezTo>
                    <a:pt x="31280" y="5"/>
                    <a:pt x="31186" y="0"/>
                    <a:pt x="31083" y="0"/>
                  </a:cubicBezTo>
                  <a:close/>
                </a:path>
              </a:pathLst>
            </a:custGeom>
            <a:solidFill>
              <a:srgbClr val="9A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27;p22">
              <a:extLst>
                <a:ext uri="{FF2B5EF4-FFF2-40B4-BE49-F238E27FC236}">
                  <a16:creationId xmlns:a16="http://schemas.microsoft.com/office/drawing/2014/main" id="{6CEA4BA8-0A89-4925-9F33-BF0AE05C9AC0}"/>
                </a:ext>
              </a:extLst>
            </p:cNvPr>
            <p:cNvSpPr/>
            <p:nvPr/>
          </p:nvSpPr>
          <p:spPr>
            <a:xfrm>
              <a:off x="906748" y="4351479"/>
              <a:ext cx="174535" cy="843708"/>
            </a:xfrm>
            <a:custGeom>
              <a:avLst/>
              <a:gdLst/>
              <a:ahLst/>
              <a:cxnLst/>
              <a:rect l="l" t="t" r="r" b="b"/>
              <a:pathLst>
                <a:path w="22295" h="107775" extrusionOk="0">
                  <a:moveTo>
                    <a:pt x="11420" y="1"/>
                  </a:moveTo>
                  <a:cubicBezTo>
                    <a:pt x="10633" y="1"/>
                    <a:pt x="9998" y="639"/>
                    <a:pt x="9998" y="1425"/>
                  </a:cubicBezTo>
                  <a:lnTo>
                    <a:pt x="9998" y="44649"/>
                  </a:lnTo>
                  <a:lnTo>
                    <a:pt x="1966" y="35011"/>
                  </a:lnTo>
                  <a:cubicBezTo>
                    <a:pt x="1760" y="34764"/>
                    <a:pt x="1464" y="34636"/>
                    <a:pt x="1167" y="34636"/>
                  </a:cubicBezTo>
                  <a:cubicBezTo>
                    <a:pt x="933" y="34636"/>
                    <a:pt x="697" y="34715"/>
                    <a:pt x="503" y="34878"/>
                  </a:cubicBezTo>
                  <a:cubicBezTo>
                    <a:pt x="61" y="35244"/>
                    <a:pt x="1" y="35900"/>
                    <a:pt x="370" y="36342"/>
                  </a:cubicBezTo>
                  <a:lnTo>
                    <a:pt x="9998" y="47894"/>
                  </a:lnTo>
                  <a:lnTo>
                    <a:pt x="9998" y="106350"/>
                  </a:lnTo>
                  <a:cubicBezTo>
                    <a:pt x="9998" y="107136"/>
                    <a:pt x="10633" y="107774"/>
                    <a:pt x="11420" y="107774"/>
                  </a:cubicBezTo>
                  <a:cubicBezTo>
                    <a:pt x="12206" y="107774"/>
                    <a:pt x="12844" y="107136"/>
                    <a:pt x="12844" y="106350"/>
                  </a:cubicBezTo>
                  <a:lnTo>
                    <a:pt x="12844" y="34905"/>
                  </a:lnTo>
                  <a:lnTo>
                    <a:pt x="21944" y="24414"/>
                  </a:lnTo>
                  <a:cubicBezTo>
                    <a:pt x="22294" y="23997"/>
                    <a:pt x="22246" y="23377"/>
                    <a:pt x="21835" y="23020"/>
                  </a:cubicBezTo>
                  <a:cubicBezTo>
                    <a:pt x="21646" y="22857"/>
                    <a:pt x="21414" y="22776"/>
                    <a:pt x="21183" y="22776"/>
                  </a:cubicBezTo>
                  <a:cubicBezTo>
                    <a:pt x="20909" y="22776"/>
                    <a:pt x="20637" y="22889"/>
                    <a:pt x="20441" y="23108"/>
                  </a:cubicBezTo>
                  <a:lnTo>
                    <a:pt x="20441" y="23111"/>
                  </a:lnTo>
                  <a:lnTo>
                    <a:pt x="12844" y="31866"/>
                  </a:lnTo>
                  <a:lnTo>
                    <a:pt x="12844" y="19413"/>
                  </a:lnTo>
                  <a:lnTo>
                    <a:pt x="21944" y="8922"/>
                  </a:lnTo>
                  <a:cubicBezTo>
                    <a:pt x="22294" y="8505"/>
                    <a:pt x="22246" y="7885"/>
                    <a:pt x="21835" y="7528"/>
                  </a:cubicBezTo>
                  <a:cubicBezTo>
                    <a:pt x="21646" y="7364"/>
                    <a:pt x="21414" y="7284"/>
                    <a:pt x="21183" y="7284"/>
                  </a:cubicBezTo>
                  <a:cubicBezTo>
                    <a:pt x="20909" y="7284"/>
                    <a:pt x="20637" y="7396"/>
                    <a:pt x="20441" y="7615"/>
                  </a:cubicBezTo>
                  <a:lnTo>
                    <a:pt x="12844" y="16373"/>
                  </a:lnTo>
                  <a:lnTo>
                    <a:pt x="12844" y="1425"/>
                  </a:lnTo>
                  <a:cubicBezTo>
                    <a:pt x="12844" y="639"/>
                    <a:pt x="12206" y="1"/>
                    <a:pt x="11420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Sobriété énergétique: Préconisations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34322A3-7AC9-5D9A-85AE-12080DDDD7C8}"/>
              </a:ext>
            </a:extLst>
          </p:cNvPr>
          <p:cNvSpPr txBox="1"/>
          <p:nvPr/>
        </p:nvSpPr>
        <p:spPr>
          <a:xfrm>
            <a:off x="1031520" y="841071"/>
            <a:ext cx="7274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DEPLACEMENT:</a:t>
            </a:r>
          </a:p>
          <a:p>
            <a:pPr algn="just"/>
            <a:r>
              <a:rPr lang="fr-FR" sz="2000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Renouvellement des véhicules des collectivités</a:t>
            </a:r>
          </a:p>
          <a:p>
            <a:pPr algn="just"/>
            <a:r>
              <a:rPr lang="fr-FR" sz="2000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Mettre en place une flotte de vélos pour les agents</a:t>
            </a:r>
          </a:p>
          <a:p>
            <a:pPr algn="just"/>
            <a:r>
              <a:rPr lang="fr-FR" sz="2000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Favoriser le covoiturage</a:t>
            </a:r>
          </a:p>
          <a:p>
            <a:pPr algn="just"/>
            <a:endParaRPr lang="fr-FR" sz="2000" dirty="0">
              <a:solidFill>
                <a:srgbClr val="434343"/>
              </a:solidFill>
              <a:latin typeface="EB Garamond" panose="00000500000000000000" pitchFamily="2" charset="0"/>
              <a:ea typeface="EB Garamond" panose="00000500000000000000" pitchFamily="2" charset="0"/>
            </a:endParaRPr>
          </a:p>
          <a:p>
            <a:pPr algn="just"/>
            <a:r>
              <a:rPr lang="fr-FR" sz="2000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BATIMENT:</a:t>
            </a:r>
          </a:p>
          <a:p>
            <a:pPr algn="just"/>
            <a:r>
              <a:rPr lang="fr-FR" sz="2000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Stratégie patrimoniale incluant un programme de rénovation</a:t>
            </a:r>
          </a:p>
          <a:p>
            <a:pPr algn="just"/>
            <a:r>
              <a:rPr lang="fr-FR" sz="2000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Mettre en place des contrats de performance énergétique</a:t>
            </a:r>
          </a:p>
          <a:p>
            <a:pPr algn="just"/>
            <a:endParaRPr lang="fr-FR" sz="2000" dirty="0">
              <a:solidFill>
                <a:srgbClr val="434343"/>
              </a:solidFill>
              <a:latin typeface="EB Garamond" panose="00000500000000000000" pitchFamily="2" charset="0"/>
              <a:ea typeface="EB Garamond" panose="00000500000000000000" pitchFamily="2" charset="0"/>
            </a:endParaRPr>
          </a:p>
          <a:p>
            <a:pPr algn="just"/>
            <a:r>
              <a:rPr lang="fr-FR" sz="2000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MARCHE PUBLIC:</a:t>
            </a:r>
          </a:p>
          <a:p>
            <a:pPr algn="just"/>
            <a:r>
              <a:rPr lang="fr-FR" sz="2000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Insérer des clauses environnementales et énergétiques sur </a:t>
            </a:r>
            <a:r>
              <a:rPr lang="fr-FR" sz="200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les équipements</a:t>
            </a:r>
            <a:endParaRPr lang="fr-FR" sz="2000" dirty="0">
              <a:solidFill>
                <a:srgbClr val="434343"/>
              </a:solidFill>
              <a:latin typeface="EB Garamond" panose="00000500000000000000" pitchFamily="2" charset="0"/>
              <a:ea typeface="EB Garamond" panose="00000500000000000000" pitchFamily="2" charset="0"/>
            </a:endParaRPr>
          </a:p>
          <a:p>
            <a:pPr algn="just"/>
            <a:endParaRPr lang="fr-FR" sz="2000" dirty="0">
              <a:solidFill>
                <a:srgbClr val="434343"/>
              </a:solidFill>
              <a:latin typeface="EB Garamond" panose="00000500000000000000" pitchFamily="2" charset="0"/>
              <a:ea typeface="EB Garamond" panose="00000500000000000000" pitchFamily="2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816996EF-0066-CB8B-EF68-67E48855CD73}"/>
              </a:ext>
            </a:extLst>
          </p:cNvPr>
          <p:cNvGrpSpPr/>
          <p:nvPr/>
        </p:nvGrpSpPr>
        <p:grpSpPr>
          <a:xfrm>
            <a:off x="165114" y="822189"/>
            <a:ext cx="811730" cy="811730"/>
            <a:chOff x="4911336" y="3358613"/>
            <a:chExt cx="811730" cy="811730"/>
          </a:xfrm>
        </p:grpSpPr>
        <p:sp>
          <p:nvSpPr>
            <p:cNvPr id="6" name="Google Shape;1221;p32">
              <a:extLst>
                <a:ext uri="{FF2B5EF4-FFF2-40B4-BE49-F238E27FC236}">
                  <a16:creationId xmlns:a16="http://schemas.microsoft.com/office/drawing/2014/main" id="{3AB12325-9169-55D1-47FE-25E0C2AA2A65}"/>
                </a:ext>
              </a:extLst>
            </p:cNvPr>
            <p:cNvSpPr/>
            <p:nvPr/>
          </p:nvSpPr>
          <p:spPr>
            <a:xfrm>
              <a:off x="4911336" y="3358613"/>
              <a:ext cx="811730" cy="811730"/>
            </a:xfrm>
            <a:custGeom>
              <a:avLst/>
              <a:gdLst/>
              <a:ahLst/>
              <a:cxnLst/>
              <a:rect l="l" t="t" r="r" b="b"/>
              <a:pathLst>
                <a:path w="50520" h="50520" extrusionOk="0">
                  <a:moveTo>
                    <a:pt x="25258" y="1"/>
                  </a:moveTo>
                  <a:cubicBezTo>
                    <a:pt x="18560" y="1"/>
                    <a:pt x="12134" y="2662"/>
                    <a:pt x="7398" y="7398"/>
                  </a:cubicBezTo>
                  <a:cubicBezTo>
                    <a:pt x="2659" y="12137"/>
                    <a:pt x="0" y="18561"/>
                    <a:pt x="0" y="25262"/>
                  </a:cubicBezTo>
                  <a:cubicBezTo>
                    <a:pt x="0" y="31960"/>
                    <a:pt x="2659" y="38386"/>
                    <a:pt x="7398" y="43122"/>
                  </a:cubicBezTo>
                  <a:cubicBezTo>
                    <a:pt x="12134" y="47859"/>
                    <a:pt x="18560" y="50520"/>
                    <a:pt x="25258" y="50520"/>
                  </a:cubicBezTo>
                  <a:cubicBezTo>
                    <a:pt x="31957" y="50520"/>
                    <a:pt x="38383" y="47859"/>
                    <a:pt x="43119" y="43122"/>
                  </a:cubicBezTo>
                  <a:cubicBezTo>
                    <a:pt x="47858" y="38386"/>
                    <a:pt x="50519" y="31960"/>
                    <a:pt x="50519" y="25262"/>
                  </a:cubicBezTo>
                  <a:cubicBezTo>
                    <a:pt x="50519" y="18561"/>
                    <a:pt x="47858" y="12137"/>
                    <a:pt x="43119" y="7398"/>
                  </a:cubicBezTo>
                  <a:cubicBezTo>
                    <a:pt x="38383" y="2662"/>
                    <a:pt x="31957" y="1"/>
                    <a:pt x="25258" y="1"/>
                  </a:cubicBezTo>
                  <a:close/>
                </a:path>
              </a:pathLst>
            </a:custGeom>
            <a:solidFill>
              <a:srgbClr val="FFC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" name="Google Shape;1234;p32">
              <a:extLst>
                <a:ext uri="{FF2B5EF4-FFF2-40B4-BE49-F238E27FC236}">
                  <a16:creationId xmlns:a16="http://schemas.microsoft.com/office/drawing/2014/main" id="{F6BCC0FA-273B-A06F-41DA-6F2A922BAB60}"/>
                </a:ext>
              </a:extLst>
            </p:cNvPr>
            <p:cNvSpPr/>
            <p:nvPr/>
          </p:nvSpPr>
          <p:spPr>
            <a:xfrm>
              <a:off x="5020609" y="3457615"/>
              <a:ext cx="606532" cy="606532"/>
            </a:xfrm>
            <a:custGeom>
              <a:avLst/>
              <a:gdLst/>
              <a:ahLst/>
              <a:cxnLst/>
              <a:rect l="l" t="t" r="r" b="b"/>
              <a:pathLst>
                <a:path w="37749" h="37749" extrusionOk="0">
                  <a:moveTo>
                    <a:pt x="18874" y="1"/>
                  </a:moveTo>
                  <a:cubicBezTo>
                    <a:pt x="13868" y="1"/>
                    <a:pt x="9067" y="1989"/>
                    <a:pt x="5529" y="5529"/>
                  </a:cubicBezTo>
                  <a:cubicBezTo>
                    <a:pt x="1988" y="9068"/>
                    <a:pt x="1" y="13868"/>
                    <a:pt x="1" y="18875"/>
                  </a:cubicBezTo>
                  <a:cubicBezTo>
                    <a:pt x="1" y="23881"/>
                    <a:pt x="1988" y="28682"/>
                    <a:pt x="5529" y="32220"/>
                  </a:cubicBezTo>
                  <a:cubicBezTo>
                    <a:pt x="9067" y="35761"/>
                    <a:pt x="13868" y="37748"/>
                    <a:pt x="18874" y="37748"/>
                  </a:cubicBezTo>
                  <a:cubicBezTo>
                    <a:pt x="23881" y="37748"/>
                    <a:pt x="28681" y="35761"/>
                    <a:pt x="32220" y="32220"/>
                  </a:cubicBezTo>
                  <a:cubicBezTo>
                    <a:pt x="35760" y="28682"/>
                    <a:pt x="37748" y="23881"/>
                    <a:pt x="37748" y="18875"/>
                  </a:cubicBezTo>
                  <a:cubicBezTo>
                    <a:pt x="37748" y="13868"/>
                    <a:pt x="35760" y="9068"/>
                    <a:pt x="32220" y="5529"/>
                  </a:cubicBezTo>
                  <a:cubicBezTo>
                    <a:pt x="28681" y="1989"/>
                    <a:pt x="23881" y="1"/>
                    <a:pt x="18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8DAC6FDD-6B11-79F1-8B89-CDFE408B2763}"/>
              </a:ext>
            </a:extLst>
          </p:cNvPr>
          <p:cNvGrpSpPr/>
          <p:nvPr/>
        </p:nvGrpSpPr>
        <p:grpSpPr>
          <a:xfrm>
            <a:off x="165114" y="2266796"/>
            <a:ext cx="811730" cy="811730"/>
            <a:chOff x="4911336" y="3358613"/>
            <a:chExt cx="811730" cy="811730"/>
          </a:xfrm>
        </p:grpSpPr>
        <p:sp>
          <p:nvSpPr>
            <p:cNvPr id="15" name="Google Shape;1221;p32">
              <a:extLst>
                <a:ext uri="{FF2B5EF4-FFF2-40B4-BE49-F238E27FC236}">
                  <a16:creationId xmlns:a16="http://schemas.microsoft.com/office/drawing/2014/main" id="{93B94CFC-1877-A126-84C4-A6E3CD9B161D}"/>
                </a:ext>
              </a:extLst>
            </p:cNvPr>
            <p:cNvSpPr/>
            <p:nvPr/>
          </p:nvSpPr>
          <p:spPr>
            <a:xfrm>
              <a:off x="4911336" y="3358613"/>
              <a:ext cx="811730" cy="811730"/>
            </a:xfrm>
            <a:custGeom>
              <a:avLst/>
              <a:gdLst/>
              <a:ahLst/>
              <a:cxnLst/>
              <a:rect l="l" t="t" r="r" b="b"/>
              <a:pathLst>
                <a:path w="50520" h="50520" extrusionOk="0">
                  <a:moveTo>
                    <a:pt x="25258" y="1"/>
                  </a:moveTo>
                  <a:cubicBezTo>
                    <a:pt x="18560" y="1"/>
                    <a:pt x="12134" y="2662"/>
                    <a:pt x="7398" y="7398"/>
                  </a:cubicBezTo>
                  <a:cubicBezTo>
                    <a:pt x="2659" y="12137"/>
                    <a:pt x="0" y="18561"/>
                    <a:pt x="0" y="25262"/>
                  </a:cubicBezTo>
                  <a:cubicBezTo>
                    <a:pt x="0" y="31960"/>
                    <a:pt x="2659" y="38386"/>
                    <a:pt x="7398" y="43122"/>
                  </a:cubicBezTo>
                  <a:cubicBezTo>
                    <a:pt x="12134" y="47859"/>
                    <a:pt x="18560" y="50520"/>
                    <a:pt x="25258" y="50520"/>
                  </a:cubicBezTo>
                  <a:cubicBezTo>
                    <a:pt x="31957" y="50520"/>
                    <a:pt x="38383" y="47859"/>
                    <a:pt x="43119" y="43122"/>
                  </a:cubicBezTo>
                  <a:cubicBezTo>
                    <a:pt x="47858" y="38386"/>
                    <a:pt x="50519" y="31960"/>
                    <a:pt x="50519" y="25262"/>
                  </a:cubicBezTo>
                  <a:cubicBezTo>
                    <a:pt x="50519" y="18561"/>
                    <a:pt x="47858" y="12137"/>
                    <a:pt x="43119" y="7398"/>
                  </a:cubicBezTo>
                  <a:cubicBezTo>
                    <a:pt x="38383" y="2662"/>
                    <a:pt x="31957" y="1"/>
                    <a:pt x="25258" y="1"/>
                  </a:cubicBezTo>
                  <a:close/>
                </a:path>
              </a:pathLst>
            </a:custGeom>
            <a:solidFill>
              <a:srgbClr val="9A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" name="Google Shape;1234;p32">
              <a:extLst>
                <a:ext uri="{FF2B5EF4-FFF2-40B4-BE49-F238E27FC236}">
                  <a16:creationId xmlns:a16="http://schemas.microsoft.com/office/drawing/2014/main" id="{BC4C977D-399E-ED1A-1D7A-E6F79B978921}"/>
                </a:ext>
              </a:extLst>
            </p:cNvPr>
            <p:cNvSpPr/>
            <p:nvPr/>
          </p:nvSpPr>
          <p:spPr>
            <a:xfrm>
              <a:off x="5020609" y="3457615"/>
              <a:ext cx="606532" cy="606532"/>
            </a:xfrm>
            <a:custGeom>
              <a:avLst/>
              <a:gdLst/>
              <a:ahLst/>
              <a:cxnLst/>
              <a:rect l="l" t="t" r="r" b="b"/>
              <a:pathLst>
                <a:path w="37749" h="37749" extrusionOk="0">
                  <a:moveTo>
                    <a:pt x="18874" y="1"/>
                  </a:moveTo>
                  <a:cubicBezTo>
                    <a:pt x="13868" y="1"/>
                    <a:pt x="9067" y="1989"/>
                    <a:pt x="5529" y="5529"/>
                  </a:cubicBezTo>
                  <a:cubicBezTo>
                    <a:pt x="1988" y="9068"/>
                    <a:pt x="1" y="13868"/>
                    <a:pt x="1" y="18875"/>
                  </a:cubicBezTo>
                  <a:cubicBezTo>
                    <a:pt x="1" y="23881"/>
                    <a:pt x="1988" y="28682"/>
                    <a:pt x="5529" y="32220"/>
                  </a:cubicBezTo>
                  <a:cubicBezTo>
                    <a:pt x="9067" y="35761"/>
                    <a:pt x="13868" y="37748"/>
                    <a:pt x="18874" y="37748"/>
                  </a:cubicBezTo>
                  <a:cubicBezTo>
                    <a:pt x="23881" y="37748"/>
                    <a:pt x="28681" y="35761"/>
                    <a:pt x="32220" y="32220"/>
                  </a:cubicBezTo>
                  <a:cubicBezTo>
                    <a:pt x="35760" y="28682"/>
                    <a:pt x="37748" y="23881"/>
                    <a:pt x="37748" y="18875"/>
                  </a:cubicBezTo>
                  <a:cubicBezTo>
                    <a:pt x="37748" y="13868"/>
                    <a:pt x="35760" y="9068"/>
                    <a:pt x="32220" y="5529"/>
                  </a:cubicBezTo>
                  <a:cubicBezTo>
                    <a:pt x="28681" y="1989"/>
                    <a:pt x="23881" y="1"/>
                    <a:pt x="18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DD37982-1BD1-C24E-8C17-24F124AEB226}"/>
              </a:ext>
            </a:extLst>
          </p:cNvPr>
          <p:cNvGrpSpPr/>
          <p:nvPr/>
        </p:nvGrpSpPr>
        <p:grpSpPr>
          <a:xfrm>
            <a:off x="165114" y="3413422"/>
            <a:ext cx="811730" cy="811730"/>
            <a:chOff x="4911336" y="3358613"/>
            <a:chExt cx="811730" cy="811730"/>
          </a:xfrm>
        </p:grpSpPr>
        <p:sp>
          <p:nvSpPr>
            <p:cNvPr id="20" name="Google Shape;1221;p32">
              <a:extLst>
                <a:ext uri="{FF2B5EF4-FFF2-40B4-BE49-F238E27FC236}">
                  <a16:creationId xmlns:a16="http://schemas.microsoft.com/office/drawing/2014/main" id="{F6948DAF-0531-9D05-5CF8-BCEA1CA330AA}"/>
                </a:ext>
              </a:extLst>
            </p:cNvPr>
            <p:cNvSpPr/>
            <p:nvPr/>
          </p:nvSpPr>
          <p:spPr>
            <a:xfrm>
              <a:off x="4911336" y="3358613"/>
              <a:ext cx="811730" cy="811730"/>
            </a:xfrm>
            <a:custGeom>
              <a:avLst/>
              <a:gdLst/>
              <a:ahLst/>
              <a:cxnLst/>
              <a:rect l="l" t="t" r="r" b="b"/>
              <a:pathLst>
                <a:path w="50520" h="50520" extrusionOk="0">
                  <a:moveTo>
                    <a:pt x="25258" y="1"/>
                  </a:moveTo>
                  <a:cubicBezTo>
                    <a:pt x="18560" y="1"/>
                    <a:pt x="12134" y="2662"/>
                    <a:pt x="7398" y="7398"/>
                  </a:cubicBezTo>
                  <a:cubicBezTo>
                    <a:pt x="2659" y="12137"/>
                    <a:pt x="0" y="18561"/>
                    <a:pt x="0" y="25262"/>
                  </a:cubicBezTo>
                  <a:cubicBezTo>
                    <a:pt x="0" y="31960"/>
                    <a:pt x="2659" y="38386"/>
                    <a:pt x="7398" y="43122"/>
                  </a:cubicBezTo>
                  <a:cubicBezTo>
                    <a:pt x="12134" y="47859"/>
                    <a:pt x="18560" y="50520"/>
                    <a:pt x="25258" y="50520"/>
                  </a:cubicBezTo>
                  <a:cubicBezTo>
                    <a:pt x="31957" y="50520"/>
                    <a:pt x="38383" y="47859"/>
                    <a:pt x="43119" y="43122"/>
                  </a:cubicBezTo>
                  <a:cubicBezTo>
                    <a:pt x="47858" y="38386"/>
                    <a:pt x="50519" y="31960"/>
                    <a:pt x="50519" y="25262"/>
                  </a:cubicBezTo>
                  <a:cubicBezTo>
                    <a:pt x="50519" y="18561"/>
                    <a:pt x="47858" y="12137"/>
                    <a:pt x="43119" y="7398"/>
                  </a:cubicBezTo>
                  <a:cubicBezTo>
                    <a:pt x="38383" y="2662"/>
                    <a:pt x="31957" y="1"/>
                    <a:pt x="25258" y="1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" name="Google Shape;1234;p32">
              <a:extLst>
                <a:ext uri="{FF2B5EF4-FFF2-40B4-BE49-F238E27FC236}">
                  <a16:creationId xmlns:a16="http://schemas.microsoft.com/office/drawing/2014/main" id="{682A450B-92D3-E28C-01E0-76B9DD44544A}"/>
                </a:ext>
              </a:extLst>
            </p:cNvPr>
            <p:cNvSpPr/>
            <p:nvPr/>
          </p:nvSpPr>
          <p:spPr>
            <a:xfrm>
              <a:off x="5020609" y="3457615"/>
              <a:ext cx="606532" cy="606532"/>
            </a:xfrm>
            <a:custGeom>
              <a:avLst/>
              <a:gdLst/>
              <a:ahLst/>
              <a:cxnLst/>
              <a:rect l="l" t="t" r="r" b="b"/>
              <a:pathLst>
                <a:path w="37749" h="37749" extrusionOk="0">
                  <a:moveTo>
                    <a:pt x="18874" y="1"/>
                  </a:moveTo>
                  <a:cubicBezTo>
                    <a:pt x="13868" y="1"/>
                    <a:pt x="9067" y="1989"/>
                    <a:pt x="5529" y="5529"/>
                  </a:cubicBezTo>
                  <a:cubicBezTo>
                    <a:pt x="1988" y="9068"/>
                    <a:pt x="1" y="13868"/>
                    <a:pt x="1" y="18875"/>
                  </a:cubicBezTo>
                  <a:cubicBezTo>
                    <a:pt x="1" y="23881"/>
                    <a:pt x="1988" y="28682"/>
                    <a:pt x="5529" y="32220"/>
                  </a:cubicBezTo>
                  <a:cubicBezTo>
                    <a:pt x="9067" y="35761"/>
                    <a:pt x="13868" y="37748"/>
                    <a:pt x="18874" y="37748"/>
                  </a:cubicBezTo>
                  <a:cubicBezTo>
                    <a:pt x="23881" y="37748"/>
                    <a:pt x="28681" y="35761"/>
                    <a:pt x="32220" y="32220"/>
                  </a:cubicBezTo>
                  <a:cubicBezTo>
                    <a:pt x="35760" y="28682"/>
                    <a:pt x="37748" y="23881"/>
                    <a:pt x="37748" y="18875"/>
                  </a:cubicBezTo>
                  <a:cubicBezTo>
                    <a:pt x="37748" y="13868"/>
                    <a:pt x="35760" y="9068"/>
                    <a:pt x="32220" y="5529"/>
                  </a:cubicBezTo>
                  <a:cubicBezTo>
                    <a:pt x="28681" y="1989"/>
                    <a:pt x="23881" y="1"/>
                    <a:pt x="18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id="{A999CACF-687A-7134-5FB0-E4A518E362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83" y="1209267"/>
            <a:ext cx="2974675" cy="274764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0538CB-643E-3FD2-BEB0-24BB2C55EFE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5507" y="989887"/>
            <a:ext cx="438759" cy="438759"/>
          </a:xfrm>
          <a:prstGeom prst="rect">
            <a:avLst/>
          </a:prstGeom>
        </p:spPr>
      </p:pic>
      <p:grpSp>
        <p:nvGrpSpPr>
          <p:cNvPr id="8" name="Google Shape;674;p21">
            <a:extLst>
              <a:ext uri="{FF2B5EF4-FFF2-40B4-BE49-F238E27FC236}">
                <a16:creationId xmlns:a16="http://schemas.microsoft.com/office/drawing/2014/main" id="{B69D2598-C936-1E49-4A69-1457BFFE153A}"/>
              </a:ext>
            </a:extLst>
          </p:cNvPr>
          <p:cNvGrpSpPr/>
          <p:nvPr/>
        </p:nvGrpSpPr>
        <p:grpSpPr>
          <a:xfrm>
            <a:off x="357883" y="2432633"/>
            <a:ext cx="426192" cy="395197"/>
            <a:chOff x="-1953781" y="2930362"/>
            <a:chExt cx="426192" cy="395197"/>
          </a:xfrm>
        </p:grpSpPr>
        <p:sp>
          <p:nvSpPr>
            <p:cNvPr id="9" name="Google Shape;675;p21">
              <a:extLst>
                <a:ext uri="{FF2B5EF4-FFF2-40B4-BE49-F238E27FC236}">
                  <a16:creationId xmlns:a16="http://schemas.microsoft.com/office/drawing/2014/main" id="{C4F6FC6A-5444-3896-AE06-2AF1DA3E3847}"/>
                </a:ext>
              </a:extLst>
            </p:cNvPr>
            <p:cNvSpPr/>
            <p:nvPr/>
          </p:nvSpPr>
          <p:spPr>
            <a:xfrm>
              <a:off x="-1806333" y="2930362"/>
              <a:ext cx="113469" cy="98097"/>
            </a:xfrm>
            <a:custGeom>
              <a:avLst/>
              <a:gdLst/>
              <a:ahLst/>
              <a:cxnLst/>
              <a:rect l="l" t="t" r="r" b="b"/>
              <a:pathLst>
                <a:path w="19355" h="16733" extrusionOk="0">
                  <a:moveTo>
                    <a:pt x="13428" y="2822"/>
                  </a:moveTo>
                  <a:cubicBezTo>
                    <a:pt x="13931" y="2822"/>
                    <a:pt x="14430" y="2969"/>
                    <a:pt x="14851" y="3255"/>
                  </a:cubicBezTo>
                  <a:cubicBezTo>
                    <a:pt x="15531" y="3720"/>
                    <a:pt x="16019" y="4503"/>
                    <a:pt x="16223" y="5456"/>
                  </a:cubicBezTo>
                  <a:cubicBezTo>
                    <a:pt x="16450" y="6522"/>
                    <a:pt x="16303" y="7623"/>
                    <a:pt x="15804" y="8587"/>
                  </a:cubicBezTo>
                  <a:cubicBezTo>
                    <a:pt x="15021" y="10164"/>
                    <a:pt x="11334" y="12649"/>
                    <a:pt x="9677" y="13658"/>
                  </a:cubicBezTo>
                  <a:cubicBezTo>
                    <a:pt x="8021" y="12649"/>
                    <a:pt x="4334" y="10164"/>
                    <a:pt x="3540" y="8587"/>
                  </a:cubicBezTo>
                  <a:cubicBezTo>
                    <a:pt x="3052" y="7623"/>
                    <a:pt x="2905" y="6522"/>
                    <a:pt x="3120" y="5456"/>
                  </a:cubicBezTo>
                  <a:cubicBezTo>
                    <a:pt x="3336" y="4503"/>
                    <a:pt x="3824" y="3720"/>
                    <a:pt x="4504" y="3255"/>
                  </a:cubicBezTo>
                  <a:cubicBezTo>
                    <a:pt x="4898" y="2982"/>
                    <a:pt x="5366" y="2835"/>
                    <a:pt x="5836" y="2835"/>
                  </a:cubicBezTo>
                  <a:cubicBezTo>
                    <a:pt x="5853" y="2835"/>
                    <a:pt x="5871" y="2835"/>
                    <a:pt x="5888" y="2835"/>
                  </a:cubicBezTo>
                  <a:cubicBezTo>
                    <a:pt x="6115" y="2835"/>
                    <a:pt x="6353" y="2858"/>
                    <a:pt x="6569" y="2903"/>
                  </a:cubicBezTo>
                  <a:cubicBezTo>
                    <a:pt x="7102" y="3028"/>
                    <a:pt x="7363" y="3301"/>
                    <a:pt x="8135" y="4117"/>
                  </a:cubicBezTo>
                  <a:cubicBezTo>
                    <a:pt x="8293" y="4288"/>
                    <a:pt x="8475" y="4469"/>
                    <a:pt x="8656" y="4662"/>
                  </a:cubicBezTo>
                  <a:cubicBezTo>
                    <a:pt x="8934" y="4951"/>
                    <a:pt x="9306" y="5096"/>
                    <a:pt x="9677" y="5096"/>
                  </a:cubicBezTo>
                  <a:cubicBezTo>
                    <a:pt x="10049" y="5096"/>
                    <a:pt x="10421" y="4951"/>
                    <a:pt x="10698" y="4662"/>
                  </a:cubicBezTo>
                  <a:cubicBezTo>
                    <a:pt x="10880" y="4469"/>
                    <a:pt x="11050" y="4288"/>
                    <a:pt x="11220" y="4117"/>
                  </a:cubicBezTo>
                  <a:cubicBezTo>
                    <a:pt x="11992" y="3301"/>
                    <a:pt x="12253" y="3028"/>
                    <a:pt x="12786" y="2903"/>
                  </a:cubicBezTo>
                  <a:cubicBezTo>
                    <a:pt x="12997" y="2849"/>
                    <a:pt x="13213" y="2822"/>
                    <a:pt x="13428" y="2822"/>
                  </a:cubicBezTo>
                  <a:close/>
                  <a:moveTo>
                    <a:pt x="5903" y="0"/>
                  </a:moveTo>
                  <a:cubicBezTo>
                    <a:pt x="4841" y="0"/>
                    <a:pt x="3794" y="321"/>
                    <a:pt x="2905" y="929"/>
                  </a:cubicBezTo>
                  <a:cubicBezTo>
                    <a:pt x="1623" y="1803"/>
                    <a:pt x="715" y="3210"/>
                    <a:pt x="352" y="4877"/>
                  </a:cubicBezTo>
                  <a:cubicBezTo>
                    <a:pt x="0" y="6568"/>
                    <a:pt x="227" y="8326"/>
                    <a:pt x="1010" y="9869"/>
                  </a:cubicBezTo>
                  <a:cubicBezTo>
                    <a:pt x="1645" y="11151"/>
                    <a:pt x="3154" y="12626"/>
                    <a:pt x="5605" y="14373"/>
                  </a:cubicBezTo>
                  <a:cubicBezTo>
                    <a:pt x="6524" y="15031"/>
                    <a:pt x="7374" y="15576"/>
                    <a:pt x="7930" y="15927"/>
                  </a:cubicBezTo>
                  <a:cubicBezTo>
                    <a:pt x="9076" y="16642"/>
                    <a:pt x="9246" y="16733"/>
                    <a:pt x="9677" y="16733"/>
                  </a:cubicBezTo>
                  <a:cubicBezTo>
                    <a:pt x="10109" y="16733"/>
                    <a:pt x="10279" y="16642"/>
                    <a:pt x="11425" y="15927"/>
                  </a:cubicBezTo>
                  <a:cubicBezTo>
                    <a:pt x="11980" y="15587"/>
                    <a:pt x="12831" y="15042"/>
                    <a:pt x="13750" y="14384"/>
                  </a:cubicBezTo>
                  <a:cubicBezTo>
                    <a:pt x="16201" y="12626"/>
                    <a:pt x="17710" y="11151"/>
                    <a:pt x="18345" y="9881"/>
                  </a:cubicBezTo>
                  <a:cubicBezTo>
                    <a:pt x="19128" y="8338"/>
                    <a:pt x="19355" y="6568"/>
                    <a:pt x="19003" y="4877"/>
                  </a:cubicBezTo>
                  <a:cubicBezTo>
                    <a:pt x="18640" y="3210"/>
                    <a:pt x="17732" y="1803"/>
                    <a:pt x="16450" y="929"/>
                  </a:cubicBezTo>
                  <a:cubicBezTo>
                    <a:pt x="15561" y="321"/>
                    <a:pt x="14514" y="0"/>
                    <a:pt x="13456" y="0"/>
                  </a:cubicBezTo>
                  <a:cubicBezTo>
                    <a:pt x="13015" y="0"/>
                    <a:pt x="12573" y="56"/>
                    <a:pt x="12139" y="169"/>
                  </a:cubicBezTo>
                  <a:cubicBezTo>
                    <a:pt x="11039" y="419"/>
                    <a:pt x="10347" y="975"/>
                    <a:pt x="9677" y="1644"/>
                  </a:cubicBezTo>
                  <a:cubicBezTo>
                    <a:pt x="9008" y="975"/>
                    <a:pt x="8316" y="430"/>
                    <a:pt x="7227" y="169"/>
                  </a:cubicBezTo>
                  <a:cubicBezTo>
                    <a:pt x="6790" y="56"/>
                    <a:pt x="6345" y="0"/>
                    <a:pt x="590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" name="Google Shape;676;p21">
              <a:extLst>
                <a:ext uri="{FF2B5EF4-FFF2-40B4-BE49-F238E27FC236}">
                  <a16:creationId xmlns:a16="http://schemas.microsoft.com/office/drawing/2014/main" id="{C747577D-FADD-7701-41A8-CC9D9AB5C1BF}"/>
                </a:ext>
              </a:extLst>
            </p:cNvPr>
            <p:cNvSpPr/>
            <p:nvPr/>
          </p:nvSpPr>
          <p:spPr>
            <a:xfrm>
              <a:off x="-1824360" y="3180545"/>
              <a:ext cx="16638" cy="16649"/>
            </a:xfrm>
            <a:custGeom>
              <a:avLst/>
              <a:gdLst/>
              <a:ahLst/>
              <a:cxnLst/>
              <a:rect l="l" t="t" r="r" b="b"/>
              <a:pathLst>
                <a:path w="2838" h="2840" extrusionOk="0">
                  <a:moveTo>
                    <a:pt x="1425" y="1"/>
                  </a:moveTo>
                  <a:cubicBezTo>
                    <a:pt x="1331" y="1"/>
                    <a:pt x="1238" y="9"/>
                    <a:pt x="1147" y="26"/>
                  </a:cubicBezTo>
                  <a:cubicBezTo>
                    <a:pt x="1056" y="37"/>
                    <a:pt x="965" y="71"/>
                    <a:pt x="886" y="106"/>
                  </a:cubicBezTo>
                  <a:cubicBezTo>
                    <a:pt x="704" y="174"/>
                    <a:pt x="557" y="276"/>
                    <a:pt x="421" y="412"/>
                  </a:cubicBezTo>
                  <a:cubicBezTo>
                    <a:pt x="160" y="673"/>
                    <a:pt x="1" y="1036"/>
                    <a:pt x="1" y="1410"/>
                  </a:cubicBezTo>
                  <a:cubicBezTo>
                    <a:pt x="1" y="1512"/>
                    <a:pt x="12" y="1603"/>
                    <a:pt x="35" y="1694"/>
                  </a:cubicBezTo>
                  <a:cubicBezTo>
                    <a:pt x="46" y="1785"/>
                    <a:pt x="80" y="1875"/>
                    <a:pt x="114" y="1966"/>
                  </a:cubicBezTo>
                  <a:cubicBezTo>
                    <a:pt x="148" y="2045"/>
                    <a:pt x="194" y="2125"/>
                    <a:pt x="239" y="2204"/>
                  </a:cubicBezTo>
                  <a:cubicBezTo>
                    <a:pt x="341" y="2363"/>
                    <a:pt x="477" y="2499"/>
                    <a:pt x="636" y="2601"/>
                  </a:cubicBezTo>
                  <a:cubicBezTo>
                    <a:pt x="716" y="2647"/>
                    <a:pt x="795" y="2692"/>
                    <a:pt x="886" y="2726"/>
                  </a:cubicBezTo>
                  <a:cubicBezTo>
                    <a:pt x="965" y="2760"/>
                    <a:pt x="1056" y="2794"/>
                    <a:pt x="1147" y="2806"/>
                  </a:cubicBezTo>
                  <a:cubicBezTo>
                    <a:pt x="1238" y="2828"/>
                    <a:pt x="1328" y="2840"/>
                    <a:pt x="1419" y="2840"/>
                  </a:cubicBezTo>
                  <a:cubicBezTo>
                    <a:pt x="1510" y="2840"/>
                    <a:pt x="1612" y="2828"/>
                    <a:pt x="1703" y="2806"/>
                  </a:cubicBezTo>
                  <a:cubicBezTo>
                    <a:pt x="1793" y="2794"/>
                    <a:pt x="1884" y="2760"/>
                    <a:pt x="1964" y="2726"/>
                  </a:cubicBezTo>
                  <a:cubicBezTo>
                    <a:pt x="2054" y="2692"/>
                    <a:pt x="2134" y="2647"/>
                    <a:pt x="2213" y="2601"/>
                  </a:cubicBezTo>
                  <a:cubicBezTo>
                    <a:pt x="2293" y="2545"/>
                    <a:pt x="2361" y="2488"/>
                    <a:pt x="2429" y="2420"/>
                  </a:cubicBezTo>
                  <a:cubicBezTo>
                    <a:pt x="2485" y="2352"/>
                    <a:pt x="2554" y="2284"/>
                    <a:pt x="2599" y="2204"/>
                  </a:cubicBezTo>
                  <a:cubicBezTo>
                    <a:pt x="2656" y="2125"/>
                    <a:pt x="2701" y="2045"/>
                    <a:pt x="2735" y="1966"/>
                  </a:cubicBezTo>
                  <a:cubicBezTo>
                    <a:pt x="2769" y="1875"/>
                    <a:pt x="2792" y="1785"/>
                    <a:pt x="2814" y="1694"/>
                  </a:cubicBezTo>
                  <a:cubicBezTo>
                    <a:pt x="2837" y="1603"/>
                    <a:pt x="2837" y="1512"/>
                    <a:pt x="2837" y="1410"/>
                  </a:cubicBezTo>
                  <a:cubicBezTo>
                    <a:pt x="2837" y="1036"/>
                    <a:pt x="2690" y="673"/>
                    <a:pt x="2429" y="412"/>
                  </a:cubicBezTo>
                  <a:cubicBezTo>
                    <a:pt x="2293" y="276"/>
                    <a:pt x="2134" y="174"/>
                    <a:pt x="1964" y="106"/>
                  </a:cubicBezTo>
                  <a:cubicBezTo>
                    <a:pt x="1884" y="71"/>
                    <a:pt x="1793" y="37"/>
                    <a:pt x="1703" y="26"/>
                  </a:cubicBezTo>
                  <a:cubicBezTo>
                    <a:pt x="1612" y="9"/>
                    <a:pt x="1518" y="1"/>
                    <a:pt x="142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" name="Google Shape;677;p21">
              <a:extLst>
                <a:ext uri="{FF2B5EF4-FFF2-40B4-BE49-F238E27FC236}">
                  <a16:creationId xmlns:a16="http://schemas.microsoft.com/office/drawing/2014/main" id="{5D6802B4-E5AD-90EB-025F-1FBA5228DF95}"/>
                </a:ext>
              </a:extLst>
            </p:cNvPr>
            <p:cNvSpPr/>
            <p:nvPr/>
          </p:nvSpPr>
          <p:spPr>
            <a:xfrm>
              <a:off x="-1953781" y="3020410"/>
              <a:ext cx="426192" cy="305149"/>
            </a:xfrm>
            <a:custGeom>
              <a:avLst/>
              <a:gdLst/>
              <a:ahLst/>
              <a:cxnLst/>
              <a:rect l="l" t="t" r="r" b="b"/>
              <a:pathLst>
                <a:path w="72698" h="52051" extrusionOk="0">
                  <a:moveTo>
                    <a:pt x="36099" y="5752"/>
                  </a:moveTo>
                  <a:lnTo>
                    <a:pt x="36099" y="8622"/>
                  </a:lnTo>
                  <a:lnTo>
                    <a:pt x="33558" y="10483"/>
                  </a:lnTo>
                  <a:lnTo>
                    <a:pt x="33558" y="5752"/>
                  </a:lnTo>
                  <a:close/>
                  <a:moveTo>
                    <a:pt x="48295" y="3177"/>
                  </a:moveTo>
                  <a:lnTo>
                    <a:pt x="65879" y="16087"/>
                  </a:lnTo>
                  <a:lnTo>
                    <a:pt x="65879" y="19649"/>
                  </a:lnTo>
                  <a:lnTo>
                    <a:pt x="49134" y="7352"/>
                  </a:lnTo>
                  <a:cubicBezTo>
                    <a:pt x="48885" y="7170"/>
                    <a:pt x="48590" y="7079"/>
                    <a:pt x="48295" y="7079"/>
                  </a:cubicBezTo>
                  <a:cubicBezTo>
                    <a:pt x="48000" y="7079"/>
                    <a:pt x="47705" y="7170"/>
                    <a:pt x="47455" y="7352"/>
                  </a:cubicBezTo>
                  <a:lnTo>
                    <a:pt x="30710" y="19615"/>
                  </a:lnTo>
                  <a:lnTo>
                    <a:pt x="30710" y="16087"/>
                  </a:lnTo>
                  <a:lnTo>
                    <a:pt x="48295" y="3177"/>
                  </a:lnTo>
                  <a:close/>
                  <a:moveTo>
                    <a:pt x="9507" y="16632"/>
                  </a:moveTo>
                  <a:lnTo>
                    <a:pt x="9507" y="36417"/>
                  </a:lnTo>
                  <a:lnTo>
                    <a:pt x="2836" y="36417"/>
                  </a:lnTo>
                  <a:lnTo>
                    <a:pt x="2836" y="16632"/>
                  </a:lnTo>
                  <a:close/>
                  <a:moveTo>
                    <a:pt x="52231" y="27216"/>
                  </a:moveTo>
                  <a:lnTo>
                    <a:pt x="52231" y="40036"/>
                  </a:lnTo>
                  <a:lnTo>
                    <a:pt x="52061" y="40036"/>
                  </a:lnTo>
                  <a:cubicBezTo>
                    <a:pt x="51766" y="38709"/>
                    <a:pt x="51029" y="37529"/>
                    <a:pt x="49985" y="36689"/>
                  </a:cubicBezTo>
                  <a:lnTo>
                    <a:pt x="44358" y="31777"/>
                  </a:lnTo>
                  <a:lnTo>
                    <a:pt x="44358" y="27216"/>
                  </a:lnTo>
                  <a:close/>
                  <a:moveTo>
                    <a:pt x="48295" y="10256"/>
                  </a:moveTo>
                  <a:lnTo>
                    <a:pt x="63247" y="21238"/>
                  </a:lnTo>
                  <a:lnTo>
                    <a:pt x="63247" y="40036"/>
                  </a:lnTo>
                  <a:lnTo>
                    <a:pt x="55068" y="40036"/>
                  </a:lnTo>
                  <a:lnTo>
                    <a:pt x="55068" y="25798"/>
                  </a:lnTo>
                  <a:cubicBezTo>
                    <a:pt x="55068" y="25004"/>
                    <a:pt x="54432" y="24380"/>
                    <a:pt x="53649" y="24380"/>
                  </a:cubicBezTo>
                  <a:lnTo>
                    <a:pt x="42940" y="24380"/>
                  </a:lnTo>
                  <a:cubicBezTo>
                    <a:pt x="42157" y="24380"/>
                    <a:pt x="41522" y="25004"/>
                    <a:pt x="41522" y="25798"/>
                  </a:cubicBezTo>
                  <a:lnTo>
                    <a:pt x="41522" y="29304"/>
                  </a:lnTo>
                  <a:lnTo>
                    <a:pt x="32741" y="21646"/>
                  </a:lnTo>
                  <a:lnTo>
                    <a:pt x="48295" y="10256"/>
                  </a:lnTo>
                  <a:close/>
                  <a:moveTo>
                    <a:pt x="17180" y="19198"/>
                  </a:moveTo>
                  <a:cubicBezTo>
                    <a:pt x="21367" y="19198"/>
                    <a:pt x="26334" y="19728"/>
                    <a:pt x="28759" y="21941"/>
                  </a:cubicBezTo>
                  <a:lnTo>
                    <a:pt x="28782" y="21964"/>
                  </a:lnTo>
                  <a:lnTo>
                    <a:pt x="48147" y="38845"/>
                  </a:lnTo>
                  <a:cubicBezTo>
                    <a:pt x="48159" y="38856"/>
                    <a:pt x="48170" y="38867"/>
                    <a:pt x="48193" y="38879"/>
                  </a:cubicBezTo>
                  <a:cubicBezTo>
                    <a:pt x="49543" y="39979"/>
                    <a:pt x="49758" y="41965"/>
                    <a:pt x="48669" y="43326"/>
                  </a:cubicBezTo>
                  <a:cubicBezTo>
                    <a:pt x="48041" y="44111"/>
                    <a:pt x="47119" y="44519"/>
                    <a:pt x="46187" y="44519"/>
                  </a:cubicBezTo>
                  <a:cubicBezTo>
                    <a:pt x="45503" y="44519"/>
                    <a:pt x="44814" y="44299"/>
                    <a:pt x="44233" y="43848"/>
                  </a:cubicBezTo>
                  <a:lnTo>
                    <a:pt x="28022" y="30699"/>
                  </a:lnTo>
                  <a:cubicBezTo>
                    <a:pt x="27764" y="30495"/>
                    <a:pt x="27453" y="30395"/>
                    <a:pt x="27144" y="30395"/>
                  </a:cubicBezTo>
                  <a:cubicBezTo>
                    <a:pt x="26734" y="30395"/>
                    <a:pt x="26326" y="30572"/>
                    <a:pt x="26048" y="30915"/>
                  </a:cubicBezTo>
                  <a:cubicBezTo>
                    <a:pt x="25560" y="31527"/>
                    <a:pt x="25639" y="32401"/>
                    <a:pt x="26240" y="32900"/>
                  </a:cubicBezTo>
                  <a:lnTo>
                    <a:pt x="42452" y="46049"/>
                  </a:lnTo>
                  <a:cubicBezTo>
                    <a:pt x="43507" y="46900"/>
                    <a:pt x="44835" y="47365"/>
                    <a:pt x="46196" y="47365"/>
                  </a:cubicBezTo>
                  <a:cubicBezTo>
                    <a:pt x="46423" y="47365"/>
                    <a:pt x="46650" y="47353"/>
                    <a:pt x="46865" y="47331"/>
                  </a:cubicBezTo>
                  <a:cubicBezTo>
                    <a:pt x="49350" y="47058"/>
                    <a:pt x="51403" y="45277"/>
                    <a:pt x="52027" y="42861"/>
                  </a:cubicBezTo>
                  <a:lnTo>
                    <a:pt x="66503" y="42861"/>
                  </a:lnTo>
                  <a:cubicBezTo>
                    <a:pt x="68262" y="42861"/>
                    <a:pt x="69725" y="44245"/>
                    <a:pt x="69770" y="45947"/>
                  </a:cubicBezTo>
                  <a:cubicBezTo>
                    <a:pt x="69793" y="46809"/>
                    <a:pt x="69475" y="47637"/>
                    <a:pt x="68874" y="48250"/>
                  </a:cubicBezTo>
                  <a:cubicBezTo>
                    <a:pt x="68273" y="48874"/>
                    <a:pt x="67456" y="49214"/>
                    <a:pt x="66605" y="49214"/>
                  </a:cubicBezTo>
                  <a:lnTo>
                    <a:pt x="29712" y="49203"/>
                  </a:lnTo>
                  <a:cubicBezTo>
                    <a:pt x="21793" y="49203"/>
                    <a:pt x="19150" y="43496"/>
                    <a:pt x="18322" y="38709"/>
                  </a:cubicBezTo>
                  <a:cubicBezTo>
                    <a:pt x="17981" y="36769"/>
                    <a:pt x="17641" y="35226"/>
                    <a:pt x="17312" y="34148"/>
                  </a:cubicBezTo>
                  <a:cubicBezTo>
                    <a:pt x="17029" y="33252"/>
                    <a:pt x="16518" y="31573"/>
                    <a:pt x="15077" y="31573"/>
                  </a:cubicBezTo>
                  <a:lnTo>
                    <a:pt x="12343" y="31573"/>
                  </a:lnTo>
                  <a:lnTo>
                    <a:pt x="12343" y="19411"/>
                  </a:lnTo>
                  <a:cubicBezTo>
                    <a:pt x="13605" y="19303"/>
                    <a:pt x="15315" y="19198"/>
                    <a:pt x="17180" y="19198"/>
                  </a:cubicBezTo>
                  <a:close/>
                  <a:moveTo>
                    <a:pt x="48295" y="0"/>
                  </a:moveTo>
                  <a:cubicBezTo>
                    <a:pt x="48000" y="0"/>
                    <a:pt x="47705" y="91"/>
                    <a:pt x="47455" y="272"/>
                  </a:cubicBezTo>
                  <a:lnTo>
                    <a:pt x="38935" y="6535"/>
                  </a:lnTo>
                  <a:lnTo>
                    <a:pt x="38935" y="4334"/>
                  </a:lnTo>
                  <a:cubicBezTo>
                    <a:pt x="38935" y="3551"/>
                    <a:pt x="38300" y="2916"/>
                    <a:pt x="37517" y="2916"/>
                  </a:cubicBezTo>
                  <a:lnTo>
                    <a:pt x="32140" y="2916"/>
                  </a:lnTo>
                  <a:cubicBezTo>
                    <a:pt x="31357" y="2916"/>
                    <a:pt x="30722" y="3551"/>
                    <a:pt x="30722" y="4334"/>
                  </a:cubicBezTo>
                  <a:lnTo>
                    <a:pt x="30722" y="12559"/>
                  </a:lnTo>
                  <a:lnTo>
                    <a:pt x="28453" y="14226"/>
                  </a:lnTo>
                  <a:cubicBezTo>
                    <a:pt x="28090" y="14499"/>
                    <a:pt x="27874" y="14919"/>
                    <a:pt x="27874" y="15372"/>
                  </a:cubicBezTo>
                  <a:lnTo>
                    <a:pt x="27874" y="18095"/>
                  </a:lnTo>
                  <a:cubicBezTo>
                    <a:pt x="24746" y="16734"/>
                    <a:pt x="20638" y="16357"/>
                    <a:pt x="17038" y="16357"/>
                  </a:cubicBezTo>
                  <a:cubicBezTo>
                    <a:pt x="15298" y="16357"/>
                    <a:pt x="13677" y="16445"/>
                    <a:pt x="12343" y="16552"/>
                  </a:cubicBezTo>
                  <a:lnTo>
                    <a:pt x="12343" y="15213"/>
                  </a:lnTo>
                  <a:cubicBezTo>
                    <a:pt x="12343" y="14431"/>
                    <a:pt x="11708" y="13795"/>
                    <a:pt x="10925" y="13795"/>
                  </a:cubicBezTo>
                  <a:lnTo>
                    <a:pt x="1418" y="13795"/>
                  </a:lnTo>
                  <a:cubicBezTo>
                    <a:pt x="635" y="13795"/>
                    <a:pt x="0" y="14431"/>
                    <a:pt x="0" y="15213"/>
                  </a:cubicBezTo>
                  <a:lnTo>
                    <a:pt x="0" y="37835"/>
                  </a:lnTo>
                  <a:cubicBezTo>
                    <a:pt x="0" y="38618"/>
                    <a:pt x="635" y="39253"/>
                    <a:pt x="1418" y="39253"/>
                  </a:cubicBezTo>
                  <a:lnTo>
                    <a:pt x="10925" y="39253"/>
                  </a:lnTo>
                  <a:cubicBezTo>
                    <a:pt x="11708" y="39253"/>
                    <a:pt x="12343" y="38618"/>
                    <a:pt x="12343" y="37835"/>
                  </a:cubicBezTo>
                  <a:lnTo>
                    <a:pt x="12343" y="34409"/>
                  </a:lnTo>
                  <a:lnTo>
                    <a:pt x="14408" y="34409"/>
                  </a:lnTo>
                  <a:cubicBezTo>
                    <a:pt x="14612" y="34965"/>
                    <a:pt x="15020" y="36269"/>
                    <a:pt x="15520" y="39185"/>
                  </a:cubicBezTo>
                  <a:cubicBezTo>
                    <a:pt x="16938" y="47478"/>
                    <a:pt x="21986" y="52039"/>
                    <a:pt x="29712" y="52039"/>
                  </a:cubicBezTo>
                  <a:lnTo>
                    <a:pt x="66594" y="52050"/>
                  </a:lnTo>
                  <a:cubicBezTo>
                    <a:pt x="69986" y="52050"/>
                    <a:pt x="72697" y="49259"/>
                    <a:pt x="72607" y="45879"/>
                  </a:cubicBezTo>
                  <a:cubicBezTo>
                    <a:pt x="72516" y="42657"/>
                    <a:pt x="69782" y="40036"/>
                    <a:pt x="66514" y="40036"/>
                  </a:cubicBezTo>
                  <a:lnTo>
                    <a:pt x="66083" y="40036"/>
                  </a:lnTo>
                  <a:lnTo>
                    <a:pt x="66083" y="23325"/>
                  </a:lnTo>
                  <a:lnTo>
                    <a:pt x="66458" y="23597"/>
                  </a:lnTo>
                  <a:cubicBezTo>
                    <a:pt x="66717" y="23787"/>
                    <a:pt x="67006" y="23873"/>
                    <a:pt x="67288" y="23873"/>
                  </a:cubicBezTo>
                  <a:cubicBezTo>
                    <a:pt x="68020" y="23873"/>
                    <a:pt x="68707" y="23298"/>
                    <a:pt x="68715" y="22463"/>
                  </a:cubicBezTo>
                  <a:lnTo>
                    <a:pt x="68715" y="15372"/>
                  </a:lnTo>
                  <a:cubicBezTo>
                    <a:pt x="68715" y="14919"/>
                    <a:pt x="68500" y="14499"/>
                    <a:pt x="68137" y="14226"/>
                  </a:cubicBezTo>
                  <a:lnTo>
                    <a:pt x="49134" y="272"/>
                  </a:lnTo>
                  <a:cubicBezTo>
                    <a:pt x="48885" y="91"/>
                    <a:pt x="48590" y="0"/>
                    <a:pt x="4829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17" name="Image 16">
            <a:extLst>
              <a:ext uri="{FF2B5EF4-FFF2-40B4-BE49-F238E27FC236}">
                <a16:creationId xmlns:a16="http://schemas.microsoft.com/office/drawing/2014/main" id="{4D570A34-9831-F98A-0D1D-664CEB7CB96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6901" y="3567007"/>
            <a:ext cx="474018" cy="47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10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leau 47">
            <a:extLst>
              <a:ext uri="{FF2B5EF4-FFF2-40B4-BE49-F238E27FC236}">
                <a16:creationId xmlns:a16="http://schemas.microsoft.com/office/drawing/2014/main" id="{D3F71218-1645-05D8-2F7A-9362080CA2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618355"/>
              </p:ext>
            </p:extLst>
          </p:nvPr>
        </p:nvGraphicFramePr>
        <p:xfrm>
          <a:off x="750332" y="1872777"/>
          <a:ext cx="5543520" cy="200596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85880">
                  <a:extLst>
                    <a:ext uri="{9D8B030D-6E8A-4147-A177-3AD203B41FA5}">
                      <a16:colId xmlns:a16="http://schemas.microsoft.com/office/drawing/2014/main" val="2847566553"/>
                    </a:ext>
                  </a:extLst>
                </a:gridCol>
                <a:gridCol w="1385880">
                  <a:extLst>
                    <a:ext uri="{9D8B030D-6E8A-4147-A177-3AD203B41FA5}">
                      <a16:colId xmlns:a16="http://schemas.microsoft.com/office/drawing/2014/main" val="263428552"/>
                    </a:ext>
                  </a:extLst>
                </a:gridCol>
                <a:gridCol w="1385880">
                  <a:extLst>
                    <a:ext uri="{9D8B030D-6E8A-4147-A177-3AD203B41FA5}">
                      <a16:colId xmlns:a16="http://schemas.microsoft.com/office/drawing/2014/main" val="692375808"/>
                    </a:ext>
                  </a:extLst>
                </a:gridCol>
                <a:gridCol w="1385880">
                  <a:extLst>
                    <a:ext uri="{9D8B030D-6E8A-4147-A177-3AD203B41FA5}">
                      <a16:colId xmlns:a16="http://schemas.microsoft.com/office/drawing/2014/main" val="3412856810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NIMES METROPOLE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732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Facture (€TTC)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Consommation (kWh)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Facture 2023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7547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Électricité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483 855 €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3 456 394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x 2,3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8175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Gaz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23 385 €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407 811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x 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0662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507 240 €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3 864 206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9629168"/>
                  </a:ext>
                </a:extLst>
              </a:tr>
            </a:tbl>
          </a:graphicData>
        </a:graphic>
      </p:graphicFrame>
      <p:graphicFrame>
        <p:nvGraphicFramePr>
          <p:cNvPr id="43" name="Tableau 47">
            <a:extLst>
              <a:ext uri="{FF2B5EF4-FFF2-40B4-BE49-F238E27FC236}">
                <a16:creationId xmlns:a16="http://schemas.microsoft.com/office/drawing/2014/main" id="{CA4C83D0-D923-6F11-93B2-6A536C15C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511074"/>
              </p:ext>
            </p:extLst>
          </p:nvPr>
        </p:nvGraphicFramePr>
        <p:xfrm>
          <a:off x="750332" y="1873598"/>
          <a:ext cx="5543520" cy="200596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85880">
                  <a:extLst>
                    <a:ext uri="{9D8B030D-6E8A-4147-A177-3AD203B41FA5}">
                      <a16:colId xmlns:a16="http://schemas.microsoft.com/office/drawing/2014/main" val="2847566553"/>
                    </a:ext>
                  </a:extLst>
                </a:gridCol>
                <a:gridCol w="1385880">
                  <a:extLst>
                    <a:ext uri="{9D8B030D-6E8A-4147-A177-3AD203B41FA5}">
                      <a16:colId xmlns:a16="http://schemas.microsoft.com/office/drawing/2014/main" val="263428552"/>
                    </a:ext>
                  </a:extLst>
                </a:gridCol>
                <a:gridCol w="1385880">
                  <a:extLst>
                    <a:ext uri="{9D8B030D-6E8A-4147-A177-3AD203B41FA5}">
                      <a16:colId xmlns:a16="http://schemas.microsoft.com/office/drawing/2014/main" val="692375808"/>
                    </a:ext>
                  </a:extLst>
                </a:gridCol>
                <a:gridCol w="1385880">
                  <a:extLst>
                    <a:ext uri="{9D8B030D-6E8A-4147-A177-3AD203B41FA5}">
                      <a16:colId xmlns:a16="http://schemas.microsoft.com/office/drawing/2014/main" val="3412856810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NIMES METROPOLE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732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Facture (€TTC)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Consommation (kWh)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Facture 2023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7547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Électricité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483 855 €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3 456 394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8175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Gaz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23 385 €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407 811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0662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507 240 €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3 864 206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9629168"/>
                  </a:ext>
                </a:extLst>
              </a:tr>
            </a:tbl>
          </a:graphicData>
        </a:graphic>
      </p:graphicFrame>
      <p:pic>
        <p:nvPicPr>
          <p:cNvPr id="33" name="Image 32">
            <a:extLst>
              <a:ext uri="{FF2B5EF4-FFF2-40B4-BE49-F238E27FC236}">
                <a16:creationId xmlns:a16="http://schemas.microsoft.com/office/drawing/2014/main" id="{702C2C46-4A48-7C9C-9980-E8DBD7ABD58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83" y="952092"/>
            <a:ext cx="2974675" cy="274764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Contexte énergétique financier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67392" y="4091678"/>
            <a:ext cx="8809217" cy="1159947"/>
            <a:chOff x="167392" y="4091678"/>
            <a:chExt cx="8809217" cy="1159947"/>
          </a:xfrm>
        </p:grpSpPr>
        <p:sp>
          <p:nvSpPr>
            <p:cNvPr id="9" name="Google Shape;699;p22">
              <a:extLst>
                <a:ext uri="{FF2B5EF4-FFF2-40B4-BE49-F238E27FC236}">
                  <a16:creationId xmlns:a16="http://schemas.microsoft.com/office/drawing/2014/main" id="{2FCBF1DA-02A7-42D5-BEBF-51DB30ED042D}"/>
                </a:ext>
              </a:extLst>
            </p:cNvPr>
            <p:cNvSpPr/>
            <p:nvPr/>
          </p:nvSpPr>
          <p:spPr>
            <a:xfrm>
              <a:off x="1423929" y="4915697"/>
              <a:ext cx="313262" cy="223188"/>
            </a:xfrm>
            <a:custGeom>
              <a:avLst/>
              <a:gdLst/>
              <a:ahLst/>
              <a:cxnLst/>
              <a:rect l="l" t="t" r="r" b="b"/>
              <a:pathLst>
                <a:path w="40016" h="28510" extrusionOk="0">
                  <a:moveTo>
                    <a:pt x="17075" y="1"/>
                  </a:moveTo>
                  <a:cubicBezTo>
                    <a:pt x="16745" y="1"/>
                    <a:pt x="16414" y="16"/>
                    <a:pt x="16083" y="47"/>
                  </a:cubicBezTo>
                  <a:cubicBezTo>
                    <a:pt x="11480" y="461"/>
                    <a:pt x="7818" y="3709"/>
                    <a:pt x="6651" y="7912"/>
                  </a:cubicBezTo>
                  <a:cubicBezTo>
                    <a:pt x="6442" y="8678"/>
                    <a:pt x="5780" y="9234"/>
                    <a:pt x="4990" y="9310"/>
                  </a:cubicBezTo>
                  <a:cubicBezTo>
                    <a:pt x="4691" y="9340"/>
                    <a:pt x="4395" y="9394"/>
                    <a:pt x="4104" y="9473"/>
                  </a:cubicBezTo>
                  <a:cubicBezTo>
                    <a:pt x="1821" y="10090"/>
                    <a:pt x="158" y="12164"/>
                    <a:pt x="64" y="14526"/>
                  </a:cubicBezTo>
                  <a:cubicBezTo>
                    <a:pt x="1" y="15978"/>
                    <a:pt x="518" y="17396"/>
                    <a:pt x="1501" y="18467"/>
                  </a:cubicBezTo>
                  <a:cubicBezTo>
                    <a:pt x="2075" y="19093"/>
                    <a:pt x="2320" y="19942"/>
                    <a:pt x="2124" y="20765"/>
                  </a:cubicBezTo>
                  <a:cubicBezTo>
                    <a:pt x="1761" y="22307"/>
                    <a:pt x="1703" y="23910"/>
                    <a:pt x="1960" y="25477"/>
                  </a:cubicBezTo>
                  <a:cubicBezTo>
                    <a:pt x="2130" y="26526"/>
                    <a:pt x="2444" y="27545"/>
                    <a:pt x="2889" y="28510"/>
                  </a:cubicBezTo>
                  <a:lnTo>
                    <a:pt x="38186" y="28510"/>
                  </a:lnTo>
                  <a:cubicBezTo>
                    <a:pt x="39390" y="26577"/>
                    <a:pt x="40016" y="24270"/>
                    <a:pt x="39798" y="21866"/>
                  </a:cubicBezTo>
                  <a:cubicBezTo>
                    <a:pt x="39632" y="20000"/>
                    <a:pt x="38982" y="18207"/>
                    <a:pt x="37911" y="16667"/>
                  </a:cubicBezTo>
                  <a:cubicBezTo>
                    <a:pt x="37279" y="15754"/>
                    <a:pt x="37037" y="14629"/>
                    <a:pt x="37237" y="13537"/>
                  </a:cubicBezTo>
                  <a:cubicBezTo>
                    <a:pt x="37427" y="12470"/>
                    <a:pt x="37418" y="11375"/>
                    <a:pt x="37213" y="10308"/>
                  </a:cubicBezTo>
                  <a:cubicBezTo>
                    <a:pt x="36435" y="6249"/>
                    <a:pt x="32837" y="3243"/>
                    <a:pt x="28709" y="3192"/>
                  </a:cubicBezTo>
                  <a:cubicBezTo>
                    <a:pt x="28670" y="3191"/>
                    <a:pt x="28632" y="3191"/>
                    <a:pt x="28594" y="3191"/>
                  </a:cubicBezTo>
                  <a:cubicBezTo>
                    <a:pt x="27916" y="3191"/>
                    <a:pt x="27244" y="3267"/>
                    <a:pt x="26586" y="3422"/>
                  </a:cubicBezTo>
                  <a:cubicBezTo>
                    <a:pt x="26407" y="3463"/>
                    <a:pt x="26227" y="3482"/>
                    <a:pt x="26048" y="3482"/>
                  </a:cubicBezTo>
                  <a:cubicBezTo>
                    <a:pt x="25408" y="3482"/>
                    <a:pt x="24786" y="3229"/>
                    <a:pt x="24296" y="2790"/>
                  </a:cubicBezTo>
                  <a:cubicBezTo>
                    <a:pt x="22311" y="987"/>
                    <a:pt x="19732" y="1"/>
                    <a:pt x="17075" y="1"/>
                  </a:cubicBezTo>
                  <a:close/>
                </a:path>
              </a:pathLst>
            </a:custGeom>
            <a:solidFill>
              <a:srgbClr val="9A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00;p22">
              <a:extLst>
                <a:ext uri="{FF2B5EF4-FFF2-40B4-BE49-F238E27FC236}">
                  <a16:creationId xmlns:a16="http://schemas.microsoft.com/office/drawing/2014/main" id="{DC191DEC-66F9-4738-BDCB-70384D3AFB60}"/>
                </a:ext>
              </a:extLst>
            </p:cNvPr>
            <p:cNvSpPr/>
            <p:nvPr/>
          </p:nvSpPr>
          <p:spPr>
            <a:xfrm>
              <a:off x="273435" y="4995985"/>
              <a:ext cx="211731" cy="150850"/>
            </a:xfrm>
            <a:custGeom>
              <a:avLst/>
              <a:gdLst/>
              <a:ahLst/>
              <a:cxnLst/>
              <a:rect l="l" t="t" r="r" b="b"/>
              <a:pathLst>
                <a:path w="40019" h="28512" extrusionOk="0">
                  <a:moveTo>
                    <a:pt x="17066" y="1"/>
                  </a:moveTo>
                  <a:cubicBezTo>
                    <a:pt x="16739" y="1"/>
                    <a:pt x="16411" y="16"/>
                    <a:pt x="16083" y="46"/>
                  </a:cubicBezTo>
                  <a:cubicBezTo>
                    <a:pt x="11480" y="463"/>
                    <a:pt x="7818" y="3708"/>
                    <a:pt x="6651" y="7911"/>
                  </a:cubicBezTo>
                  <a:cubicBezTo>
                    <a:pt x="6442" y="8677"/>
                    <a:pt x="5780" y="9233"/>
                    <a:pt x="4990" y="9312"/>
                  </a:cubicBezTo>
                  <a:cubicBezTo>
                    <a:pt x="4691" y="9342"/>
                    <a:pt x="4395" y="9396"/>
                    <a:pt x="4104" y="9475"/>
                  </a:cubicBezTo>
                  <a:cubicBezTo>
                    <a:pt x="1821" y="10092"/>
                    <a:pt x="158" y="12163"/>
                    <a:pt x="64" y="14528"/>
                  </a:cubicBezTo>
                  <a:cubicBezTo>
                    <a:pt x="1" y="15980"/>
                    <a:pt x="518" y="17395"/>
                    <a:pt x="1500" y="18469"/>
                  </a:cubicBezTo>
                  <a:cubicBezTo>
                    <a:pt x="2075" y="19092"/>
                    <a:pt x="2320" y="19941"/>
                    <a:pt x="2126" y="20764"/>
                  </a:cubicBezTo>
                  <a:cubicBezTo>
                    <a:pt x="1761" y="22309"/>
                    <a:pt x="1703" y="23909"/>
                    <a:pt x="1960" y="25476"/>
                  </a:cubicBezTo>
                  <a:cubicBezTo>
                    <a:pt x="2133" y="26525"/>
                    <a:pt x="2444" y="27547"/>
                    <a:pt x="2889" y="28512"/>
                  </a:cubicBezTo>
                  <a:lnTo>
                    <a:pt x="38189" y="28512"/>
                  </a:lnTo>
                  <a:cubicBezTo>
                    <a:pt x="39393" y="26579"/>
                    <a:pt x="40019" y="24272"/>
                    <a:pt x="39798" y="21868"/>
                  </a:cubicBezTo>
                  <a:cubicBezTo>
                    <a:pt x="39632" y="20002"/>
                    <a:pt x="38982" y="18209"/>
                    <a:pt x="37914" y="16669"/>
                  </a:cubicBezTo>
                  <a:cubicBezTo>
                    <a:pt x="37282" y="15756"/>
                    <a:pt x="37040" y="14631"/>
                    <a:pt x="37240" y="13539"/>
                  </a:cubicBezTo>
                  <a:cubicBezTo>
                    <a:pt x="37430" y="12472"/>
                    <a:pt x="37421" y="11377"/>
                    <a:pt x="37215" y="10310"/>
                  </a:cubicBezTo>
                  <a:cubicBezTo>
                    <a:pt x="36438" y="6251"/>
                    <a:pt x="32840" y="3245"/>
                    <a:pt x="28709" y="3194"/>
                  </a:cubicBezTo>
                  <a:cubicBezTo>
                    <a:pt x="28670" y="3193"/>
                    <a:pt x="28632" y="3193"/>
                    <a:pt x="28594" y="3193"/>
                  </a:cubicBezTo>
                  <a:cubicBezTo>
                    <a:pt x="27918" y="3193"/>
                    <a:pt x="27244" y="3269"/>
                    <a:pt x="26586" y="3421"/>
                  </a:cubicBezTo>
                  <a:cubicBezTo>
                    <a:pt x="26406" y="3462"/>
                    <a:pt x="26225" y="3482"/>
                    <a:pt x="26045" y="3482"/>
                  </a:cubicBezTo>
                  <a:cubicBezTo>
                    <a:pt x="25406" y="3482"/>
                    <a:pt x="24785" y="3228"/>
                    <a:pt x="24296" y="2789"/>
                  </a:cubicBezTo>
                  <a:cubicBezTo>
                    <a:pt x="22309" y="987"/>
                    <a:pt x="19727" y="1"/>
                    <a:pt x="17066" y="1"/>
                  </a:cubicBezTo>
                  <a:close/>
                </a:path>
              </a:pathLst>
            </a:custGeom>
            <a:solidFill>
              <a:srgbClr val="9A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01;p22">
              <a:extLst>
                <a:ext uri="{FF2B5EF4-FFF2-40B4-BE49-F238E27FC236}">
                  <a16:creationId xmlns:a16="http://schemas.microsoft.com/office/drawing/2014/main" id="{637EE6F2-E9A2-4C94-B8B9-B7C056AF083C}"/>
                </a:ext>
              </a:extLst>
            </p:cNvPr>
            <p:cNvSpPr/>
            <p:nvPr/>
          </p:nvSpPr>
          <p:spPr>
            <a:xfrm>
              <a:off x="976844" y="4936495"/>
              <a:ext cx="285315" cy="203319"/>
            </a:xfrm>
            <a:custGeom>
              <a:avLst/>
              <a:gdLst/>
              <a:ahLst/>
              <a:cxnLst/>
              <a:rect l="l" t="t" r="r" b="b"/>
              <a:pathLst>
                <a:path w="53927" h="38429" extrusionOk="0">
                  <a:moveTo>
                    <a:pt x="22996" y="1"/>
                  </a:moveTo>
                  <a:cubicBezTo>
                    <a:pt x="22555" y="1"/>
                    <a:pt x="22112" y="21"/>
                    <a:pt x="21668" y="62"/>
                  </a:cubicBezTo>
                  <a:cubicBezTo>
                    <a:pt x="15469" y="624"/>
                    <a:pt x="10527" y="5000"/>
                    <a:pt x="8958" y="10664"/>
                  </a:cubicBezTo>
                  <a:cubicBezTo>
                    <a:pt x="8674" y="11699"/>
                    <a:pt x="7781" y="12449"/>
                    <a:pt x="6717" y="12551"/>
                  </a:cubicBezTo>
                  <a:cubicBezTo>
                    <a:pt x="6315" y="12594"/>
                    <a:pt x="5916" y="12666"/>
                    <a:pt x="5522" y="12772"/>
                  </a:cubicBezTo>
                  <a:cubicBezTo>
                    <a:pt x="2447" y="13604"/>
                    <a:pt x="203" y="16398"/>
                    <a:pt x="79" y="19582"/>
                  </a:cubicBezTo>
                  <a:cubicBezTo>
                    <a:pt x="0" y="21660"/>
                    <a:pt x="753" y="23520"/>
                    <a:pt x="2014" y="24893"/>
                  </a:cubicBezTo>
                  <a:cubicBezTo>
                    <a:pt x="2786" y="25733"/>
                    <a:pt x="3118" y="26877"/>
                    <a:pt x="2855" y="27989"/>
                  </a:cubicBezTo>
                  <a:cubicBezTo>
                    <a:pt x="2362" y="30070"/>
                    <a:pt x="2287" y="32229"/>
                    <a:pt x="2631" y="34340"/>
                  </a:cubicBezTo>
                  <a:cubicBezTo>
                    <a:pt x="2861" y="35752"/>
                    <a:pt x="3282" y="37128"/>
                    <a:pt x="3883" y="38429"/>
                  </a:cubicBezTo>
                  <a:lnTo>
                    <a:pt x="51462" y="38429"/>
                  </a:lnTo>
                  <a:cubicBezTo>
                    <a:pt x="53083" y="35825"/>
                    <a:pt x="53927" y="32716"/>
                    <a:pt x="53633" y="29474"/>
                  </a:cubicBezTo>
                  <a:cubicBezTo>
                    <a:pt x="53406" y="26955"/>
                    <a:pt x="52529" y="24542"/>
                    <a:pt x="51090" y="22464"/>
                  </a:cubicBezTo>
                  <a:cubicBezTo>
                    <a:pt x="50240" y="21237"/>
                    <a:pt x="49914" y="19718"/>
                    <a:pt x="50183" y="18249"/>
                  </a:cubicBezTo>
                  <a:cubicBezTo>
                    <a:pt x="50440" y="16806"/>
                    <a:pt x="50428" y="15330"/>
                    <a:pt x="50149" y="13897"/>
                  </a:cubicBezTo>
                  <a:cubicBezTo>
                    <a:pt x="49103" y="8426"/>
                    <a:pt x="44252" y="4374"/>
                    <a:pt x="38685" y="4305"/>
                  </a:cubicBezTo>
                  <a:cubicBezTo>
                    <a:pt x="38625" y="4304"/>
                    <a:pt x="38564" y="4303"/>
                    <a:pt x="38504" y="4303"/>
                  </a:cubicBezTo>
                  <a:cubicBezTo>
                    <a:pt x="37600" y="4303"/>
                    <a:pt x="36703" y="4409"/>
                    <a:pt x="35821" y="4613"/>
                  </a:cubicBezTo>
                  <a:cubicBezTo>
                    <a:pt x="35580" y="4669"/>
                    <a:pt x="35338" y="4695"/>
                    <a:pt x="35097" y="4695"/>
                  </a:cubicBezTo>
                  <a:cubicBezTo>
                    <a:pt x="34236" y="4695"/>
                    <a:pt x="33396" y="4354"/>
                    <a:pt x="32740" y="3763"/>
                  </a:cubicBezTo>
                  <a:cubicBezTo>
                    <a:pt x="30060" y="1332"/>
                    <a:pt x="26583" y="1"/>
                    <a:pt x="22996" y="1"/>
                  </a:cubicBezTo>
                  <a:close/>
                </a:path>
              </a:pathLst>
            </a:custGeom>
            <a:solidFill>
              <a:srgbClr val="F9B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02;p22">
              <a:extLst>
                <a:ext uri="{FF2B5EF4-FFF2-40B4-BE49-F238E27FC236}">
                  <a16:creationId xmlns:a16="http://schemas.microsoft.com/office/drawing/2014/main" id="{B357EA6F-A4FE-40E9-B2C0-B40BA1AA7C5F}"/>
                </a:ext>
              </a:extLst>
            </p:cNvPr>
            <p:cNvSpPr/>
            <p:nvPr/>
          </p:nvSpPr>
          <p:spPr>
            <a:xfrm>
              <a:off x="7995097" y="4995565"/>
              <a:ext cx="252087" cy="179626"/>
            </a:xfrm>
            <a:custGeom>
              <a:avLst/>
              <a:gdLst/>
              <a:ahLst/>
              <a:cxnLst/>
              <a:rect l="l" t="t" r="r" b="b"/>
              <a:pathLst>
                <a:path w="29042" h="20694" extrusionOk="0">
                  <a:moveTo>
                    <a:pt x="12375" y="1"/>
                  </a:moveTo>
                  <a:cubicBezTo>
                    <a:pt x="11646" y="1"/>
                    <a:pt x="10911" y="103"/>
                    <a:pt x="10192" y="311"/>
                  </a:cubicBezTo>
                  <a:cubicBezTo>
                    <a:pt x="7582" y="1070"/>
                    <a:pt x="5553" y="3123"/>
                    <a:pt x="4824" y="5742"/>
                  </a:cubicBezTo>
                  <a:cubicBezTo>
                    <a:pt x="4673" y="6299"/>
                    <a:pt x="4192" y="6704"/>
                    <a:pt x="3620" y="6758"/>
                  </a:cubicBezTo>
                  <a:cubicBezTo>
                    <a:pt x="3403" y="6780"/>
                    <a:pt x="3188" y="6822"/>
                    <a:pt x="2976" y="6876"/>
                  </a:cubicBezTo>
                  <a:cubicBezTo>
                    <a:pt x="1322" y="7324"/>
                    <a:pt x="112" y="8830"/>
                    <a:pt x="46" y="10545"/>
                  </a:cubicBezTo>
                  <a:cubicBezTo>
                    <a:pt x="0" y="11597"/>
                    <a:pt x="375" y="12628"/>
                    <a:pt x="1089" y="13405"/>
                  </a:cubicBezTo>
                  <a:cubicBezTo>
                    <a:pt x="1503" y="13859"/>
                    <a:pt x="1682" y="14473"/>
                    <a:pt x="1543" y="15072"/>
                  </a:cubicBezTo>
                  <a:cubicBezTo>
                    <a:pt x="1277" y="16194"/>
                    <a:pt x="1234" y="17355"/>
                    <a:pt x="1422" y="18492"/>
                  </a:cubicBezTo>
                  <a:cubicBezTo>
                    <a:pt x="1546" y="19254"/>
                    <a:pt x="1773" y="19995"/>
                    <a:pt x="2096" y="20693"/>
                  </a:cubicBezTo>
                  <a:lnTo>
                    <a:pt x="27717" y="20693"/>
                  </a:lnTo>
                  <a:cubicBezTo>
                    <a:pt x="28588" y="19290"/>
                    <a:pt x="29041" y="17618"/>
                    <a:pt x="28884" y="15873"/>
                  </a:cubicBezTo>
                  <a:cubicBezTo>
                    <a:pt x="28763" y="14515"/>
                    <a:pt x="28291" y="13215"/>
                    <a:pt x="27514" y="12096"/>
                  </a:cubicBezTo>
                  <a:cubicBezTo>
                    <a:pt x="27057" y="11434"/>
                    <a:pt x="26882" y="10617"/>
                    <a:pt x="27024" y="9825"/>
                  </a:cubicBezTo>
                  <a:cubicBezTo>
                    <a:pt x="27163" y="9051"/>
                    <a:pt x="27157" y="8255"/>
                    <a:pt x="27009" y="7481"/>
                  </a:cubicBezTo>
                  <a:cubicBezTo>
                    <a:pt x="26443" y="4539"/>
                    <a:pt x="23834" y="2355"/>
                    <a:pt x="20834" y="2316"/>
                  </a:cubicBezTo>
                  <a:cubicBezTo>
                    <a:pt x="20808" y="2316"/>
                    <a:pt x="20782" y="2315"/>
                    <a:pt x="20756" y="2315"/>
                  </a:cubicBezTo>
                  <a:cubicBezTo>
                    <a:pt x="20262" y="2315"/>
                    <a:pt x="19771" y="2370"/>
                    <a:pt x="19291" y="2482"/>
                  </a:cubicBezTo>
                  <a:cubicBezTo>
                    <a:pt x="19160" y="2513"/>
                    <a:pt x="19028" y="2528"/>
                    <a:pt x="18897" y="2528"/>
                  </a:cubicBezTo>
                  <a:cubicBezTo>
                    <a:pt x="18435" y="2528"/>
                    <a:pt x="17985" y="2344"/>
                    <a:pt x="17634" y="2026"/>
                  </a:cubicBezTo>
                  <a:cubicBezTo>
                    <a:pt x="16173" y="705"/>
                    <a:pt x="14292" y="1"/>
                    <a:pt x="12375" y="1"/>
                  </a:cubicBezTo>
                  <a:close/>
                </a:path>
              </a:pathLst>
            </a:custGeom>
            <a:solidFill>
              <a:srgbClr val="9A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03;p22">
              <a:extLst>
                <a:ext uri="{FF2B5EF4-FFF2-40B4-BE49-F238E27FC236}">
                  <a16:creationId xmlns:a16="http://schemas.microsoft.com/office/drawing/2014/main" id="{95AFC4DD-B9DF-4782-BF22-81EFBC14BCA1}"/>
                </a:ext>
              </a:extLst>
            </p:cNvPr>
            <p:cNvSpPr/>
            <p:nvPr/>
          </p:nvSpPr>
          <p:spPr>
            <a:xfrm>
              <a:off x="6811064" y="4909507"/>
              <a:ext cx="339783" cy="242123"/>
            </a:xfrm>
            <a:custGeom>
              <a:avLst/>
              <a:gdLst/>
              <a:ahLst/>
              <a:cxnLst/>
              <a:rect l="l" t="t" r="r" b="b"/>
              <a:pathLst>
                <a:path w="39145" h="27894" extrusionOk="0">
                  <a:moveTo>
                    <a:pt x="16693" y="1"/>
                  </a:moveTo>
                  <a:cubicBezTo>
                    <a:pt x="16372" y="1"/>
                    <a:pt x="16051" y="15"/>
                    <a:pt x="15729" y="45"/>
                  </a:cubicBezTo>
                  <a:cubicBezTo>
                    <a:pt x="11229" y="453"/>
                    <a:pt x="7645" y="3628"/>
                    <a:pt x="6505" y="7738"/>
                  </a:cubicBezTo>
                  <a:cubicBezTo>
                    <a:pt x="6299" y="8488"/>
                    <a:pt x="5652" y="9032"/>
                    <a:pt x="4881" y="9108"/>
                  </a:cubicBezTo>
                  <a:cubicBezTo>
                    <a:pt x="4588" y="9138"/>
                    <a:pt x="4297" y="9193"/>
                    <a:pt x="4013" y="9268"/>
                  </a:cubicBezTo>
                  <a:cubicBezTo>
                    <a:pt x="1781" y="9873"/>
                    <a:pt x="151" y="11899"/>
                    <a:pt x="64" y="14213"/>
                  </a:cubicBezTo>
                  <a:cubicBezTo>
                    <a:pt x="0" y="15631"/>
                    <a:pt x="505" y="17019"/>
                    <a:pt x="1467" y="18068"/>
                  </a:cubicBezTo>
                  <a:cubicBezTo>
                    <a:pt x="2026" y="18679"/>
                    <a:pt x="2268" y="19508"/>
                    <a:pt x="2078" y="20315"/>
                  </a:cubicBezTo>
                  <a:cubicBezTo>
                    <a:pt x="1718" y="21824"/>
                    <a:pt x="1663" y="23394"/>
                    <a:pt x="1914" y="24927"/>
                  </a:cubicBezTo>
                  <a:cubicBezTo>
                    <a:pt x="2081" y="25952"/>
                    <a:pt x="2386" y="26950"/>
                    <a:pt x="2822" y="27894"/>
                  </a:cubicBezTo>
                  <a:lnTo>
                    <a:pt x="37357" y="27891"/>
                  </a:lnTo>
                  <a:cubicBezTo>
                    <a:pt x="38534" y="26001"/>
                    <a:pt x="39144" y="23745"/>
                    <a:pt x="38933" y="21392"/>
                  </a:cubicBezTo>
                  <a:cubicBezTo>
                    <a:pt x="38769" y="19565"/>
                    <a:pt x="38131" y="17811"/>
                    <a:pt x="37085" y="16305"/>
                  </a:cubicBezTo>
                  <a:cubicBezTo>
                    <a:pt x="36468" y="15413"/>
                    <a:pt x="36232" y="14309"/>
                    <a:pt x="36426" y="13242"/>
                  </a:cubicBezTo>
                  <a:cubicBezTo>
                    <a:pt x="36613" y="12199"/>
                    <a:pt x="36604" y="11125"/>
                    <a:pt x="36402" y="10085"/>
                  </a:cubicBezTo>
                  <a:cubicBezTo>
                    <a:pt x="35642" y="6114"/>
                    <a:pt x="32122" y="3172"/>
                    <a:pt x="28082" y="3123"/>
                  </a:cubicBezTo>
                  <a:cubicBezTo>
                    <a:pt x="28034" y="3122"/>
                    <a:pt x="27985" y="3122"/>
                    <a:pt x="27937" y="3122"/>
                  </a:cubicBezTo>
                  <a:cubicBezTo>
                    <a:pt x="27285" y="3122"/>
                    <a:pt x="26638" y="3198"/>
                    <a:pt x="26005" y="3347"/>
                  </a:cubicBezTo>
                  <a:cubicBezTo>
                    <a:pt x="25830" y="3387"/>
                    <a:pt x="25654" y="3407"/>
                    <a:pt x="25479" y="3407"/>
                  </a:cubicBezTo>
                  <a:cubicBezTo>
                    <a:pt x="24852" y="3407"/>
                    <a:pt x="24242" y="3157"/>
                    <a:pt x="23767" y="2727"/>
                  </a:cubicBezTo>
                  <a:cubicBezTo>
                    <a:pt x="21820" y="963"/>
                    <a:pt x="19296" y="1"/>
                    <a:pt x="16693" y="1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704;p22">
              <a:extLst>
                <a:ext uri="{FF2B5EF4-FFF2-40B4-BE49-F238E27FC236}">
                  <a16:creationId xmlns:a16="http://schemas.microsoft.com/office/drawing/2014/main" id="{C4F1A185-ECE4-4A71-9A20-AA2DC9027C83}"/>
                </a:ext>
              </a:extLst>
            </p:cNvPr>
            <p:cNvGrpSpPr/>
            <p:nvPr/>
          </p:nvGrpSpPr>
          <p:grpSpPr>
            <a:xfrm>
              <a:off x="8242584" y="4280295"/>
              <a:ext cx="603546" cy="971330"/>
              <a:chOff x="6217265" y="2769776"/>
              <a:chExt cx="1645822" cy="2648742"/>
            </a:xfrm>
          </p:grpSpPr>
          <p:sp>
            <p:nvSpPr>
              <p:cNvPr id="30" name="Google Shape;705;p22">
                <a:extLst>
                  <a:ext uri="{FF2B5EF4-FFF2-40B4-BE49-F238E27FC236}">
                    <a16:creationId xmlns:a16="http://schemas.microsoft.com/office/drawing/2014/main" id="{15F2AE0A-D664-489A-B77C-A95A1A2C64D8}"/>
                  </a:ext>
                </a:extLst>
              </p:cNvPr>
              <p:cNvSpPr/>
              <p:nvPr/>
            </p:nvSpPr>
            <p:spPr>
              <a:xfrm>
                <a:off x="6217265" y="2769776"/>
                <a:ext cx="1645822" cy="2130963"/>
              </a:xfrm>
              <a:custGeom>
                <a:avLst/>
                <a:gdLst/>
                <a:ahLst/>
                <a:cxnLst/>
                <a:rect l="l" t="t" r="r" b="b"/>
                <a:pathLst>
                  <a:path w="69532" h="90028" extrusionOk="0">
                    <a:moveTo>
                      <a:pt x="35340" y="1"/>
                    </a:moveTo>
                    <a:cubicBezTo>
                      <a:pt x="35243" y="1"/>
                      <a:pt x="35145" y="2"/>
                      <a:pt x="35047" y="3"/>
                    </a:cubicBezTo>
                    <a:cubicBezTo>
                      <a:pt x="22984" y="151"/>
                      <a:pt x="13225" y="9251"/>
                      <a:pt x="13167" y="20503"/>
                    </a:cubicBezTo>
                    <a:cubicBezTo>
                      <a:pt x="13164" y="20948"/>
                      <a:pt x="13177" y="21386"/>
                      <a:pt x="13204" y="21825"/>
                    </a:cubicBezTo>
                    <a:cubicBezTo>
                      <a:pt x="13594" y="27979"/>
                      <a:pt x="11701" y="34048"/>
                      <a:pt x="7706" y="38975"/>
                    </a:cubicBezTo>
                    <a:cubicBezTo>
                      <a:pt x="2653" y="45210"/>
                      <a:pt x="0" y="53224"/>
                      <a:pt x="1044" y="61837"/>
                    </a:cubicBezTo>
                    <a:cubicBezTo>
                      <a:pt x="2810" y="76450"/>
                      <a:pt x="15315" y="88104"/>
                      <a:pt x="31043" y="89804"/>
                    </a:cubicBezTo>
                    <a:cubicBezTo>
                      <a:pt x="32431" y="89954"/>
                      <a:pt x="33805" y="90027"/>
                      <a:pt x="35160" y="90027"/>
                    </a:cubicBezTo>
                    <a:cubicBezTo>
                      <a:pt x="54050" y="90027"/>
                      <a:pt x="69404" y="75848"/>
                      <a:pt x="69492" y="58287"/>
                    </a:cubicBezTo>
                    <a:cubicBezTo>
                      <a:pt x="69531" y="50760"/>
                      <a:pt x="66758" y="43828"/>
                      <a:pt x="62089" y="38355"/>
                    </a:cubicBezTo>
                    <a:cubicBezTo>
                      <a:pt x="58421" y="34051"/>
                      <a:pt x="56624" y="28611"/>
                      <a:pt x="57356" y="23165"/>
                    </a:cubicBezTo>
                    <a:cubicBezTo>
                      <a:pt x="57489" y="22151"/>
                      <a:pt x="57547" y="21129"/>
                      <a:pt x="57519" y="20107"/>
                    </a:cubicBezTo>
                    <a:cubicBezTo>
                      <a:pt x="57240" y="8978"/>
                      <a:pt x="47294" y="1"/>
                      <a:pt x="35340" y="1"/>
                    </a:cubicBezTo>
                    <a:close/>
                  </a:path>
                </a:pathLst>
              </a:custGeom>
              <a:solidFill>
                <a:srgbClr val="FFE4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06;p22">
                <a:extLst>
                  <a:ext uri="{FF2B5EF4-FFF2-40B4-BE49-F238E27FC236}">
                    <a16:creationId xmlns:a16="http://schemas.microsoft.com/office/drawing/2014/main" id="{2A4C7D48-5906-4BA3-98D5-3D099E8D5CC5}"/>
                  </a:ext>
                </a:extLst>
              </p:cNvPr>
              <p:cNvSpPr/>
              <p:nvPr/>
            </p:nvSpPr>
            <p:spPr>
              <a:xfrm>
                <a:off x="6782118" y="3652523"/>
                <a:ext cx="529593" cy="1765995"/>
              </a:xfrm>
              <a:custGeom>
                <a:avLst/>
                <a:gdLst/>
                <a:ahLst/>
                <a:cxnLst/>
                <a:rect l="l" t="t" r="r" b="b"/>
                <a:pathLst>
                  <a:path w="22374" h="74609" extrusionOk="0">
                    <a:moveTo>
                      <a:pt x="11181" y="0"/>
                    </a:moveTo>
                    <a:cubicBezTo>
                      <a:pt x="10637" y="0"/>
                      <a:pt x="10198" y="442"/>
                      <a:pt x="10198" y="986"/>
                    </a:cubicBezTo>
                    <a:lnTo>
                      <a:pt x="10198" y="30547"/>
                    </a:lnTo>
                    <a:lnTo>
                      <a:pt x="1852" y="20531"/>
                    </a:lnTo>
                    <a:cubicBezTo>
                      <a:pt x="1657" y="20307"/>
                      <a:pt x="1383" y="20192"/>
                      <a:pt x="1106" y="20192"/>
                    </a:cubicBezTo>
                    <a:cubicBezTo>
                      <a:pt x="883" y="20192"/>
                      <a:pt x="659" y="20266"/>
                      <a:pt x="476" y="20419"/>
                    </a:cubicBezTo>
                    <a:cubicBezTo>
                      <a:pt x="61" y="20764"/>
                      <a:pt x="1" y="21375"/>
                      <a:pt x="336" y="21795"/>
                    </a:cubicBezTo>
                    <a:lnTo>
                      <a:pt x="10195" y="33625"/>
                    </a:lnTo>
                    <a:lnTo>
                      <a:pt x="10195" y="73622"/>
                    </a:lnTo>
                    <a:cubicBezTo>
                      <a:pt x="10195" y="74167"/>
                      <a:pt x="10637" y="74608"/>
                      <a:pt x="11181" y="74608"/>
                    </a:cubicBezTo>
                    <a:cubicBezTo>
                      <a:pt x="11725" y="74608"/>
                      <a:pt x="12167" y="74167"/>
                      <a:pt x="12167" y="73622"/>
                    </a:cubicBezTo>
                    <a:lnTo>
                      <a:pt x="12167" y="32754"/>
                    </a:lnTo>
                    <a:lnTo>
                      <a:pt x="22016" y="21399"/>
                    </a:lnTo>
                    <a:cubicBezTo>
                      <a:pt x="22373" y="20988"/>
                      <a:pt x="22328" y="20365"/>
                      <a:pt x="21917" y="20008"/>
                    </a:cubicBezTo>
                    <a:cubicBezTo>
                      <a:pt x="21730" y="19846"/>
                      <a:pt x="21501" y="19767"/>
                      <a:pt x="21272" y="19767"/>
                    </a:cubicBezTo>
                    <a:cubicBezTo>
                      <a:pt x="20996" y="19767"/>
                      <a:pt x="20721" y="19883"/>
                      <a:pt x="20526" y="20108"/>
                    </a:cubicBezTo>
                    <a:lnTo>
                      <a:pt x="12167" y="29745"/>
                    </a:lnTo>
                    <a:lnTo>
                      <a:pt x="12167" y="15955"/>
                    </a:lnTo>
                    <a:lnTo>
                      <a:pt x="19295" y="7739"/>
                    </a:lnTo>
                    <a:cubicBezTo>
                      <a:pt x="19570" y="7421"/>
                      <a:pt x="19537" y="6944"/>
                      <a:pt x="19219" y="6668"/>
                    </a:cubicBezTo>
                    <a:cubicBezTo>
                      <a:pt x="19075" y="6544"/>
                      <a:pt x="18899" y="6483"/>
                      <a:pt x="18723" y="6483"/>
                    </a:cubicBezTo>
                    <a:cubicBezTo>
                      <a:pt x="18511" y="6483"/>
                      <a:pt x="18299" y="6572"/>
                      <a:pt x="18149" y="6744"/>
                    </a:cubicBezTo>
                    <a:lnTo>
                      <a:pt x="12167" y="13639"/>
                    </a:lnTo>
                    <a:lnTo>
                      <a:pt x="12167" y="986"/>
                    </a:lnTo>
                    <a:cubicBezTo>
                      <a:pt x="12167" y="442"/>
                      <a:pt x="11725" y="0"/>
                      <a:pt x="11181" y="0"/>
                    </a:cubicBezTo>
                    <a:close/>
                  </a:path>
                </a:pathLst>
              </a:custGeom>
              <a:solidFill>
                <a:srgbClr val="3734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707;p22">
              <a:extLst>
                <a:ext uri="{FF2B5EF4-FFF2-40B4-BE49-F238E27FC236}">
                  <a16:creationId xmlns:a16="http://schemas.microsoft.com/office/drawing/2014/main" id="{DB276E3C-219E-41E7-B4F2-7185B6634E7F}"/>
                </a:ext>
              </a:extLst>
            </p:cNvPr>
            <p:cNvGrpSpPr/>
            <p:nvPr/>
          </p:nvGrpSpPr>
          <p:grpSpPr>
            <a:xfrm>
              <a:off x="8715650" y="4580219"/>
              <a:ext cx="260959" cy="586388"/>
              <a:chOff x="7238820" y="4193585"/>
              <a:chExt cx="711615" cy="1599036"/>
            </a:xfrm>
          </p:grpSpPr>
          <p:sp>
            <p:nvSpPr>
              <p:cNvPr id="28" name="Google Shape;708;p22">
                <a:extLst>
                  <a:ext uri="{FF2B5EF4-FFF2-40B4-BE49-F238E27FC236}">
                    <a16:creationId xmlns:a16="http://schemas.microsoft.com/office/drawing/2014/main" id="{7F67CB86-2786-4E35-B5D4-E15E8497CABB}"/>
                  </a:ext>
                </a:extLst>
              </p:cNvPr>
              <p:cNvSpPr/>
              <p:nvPr/>
            </p:nvSpPr>
            <p:spPr>
              <a:xfrm>
                <a:off x="7238820" y="4193585"/>
                <a:ext cx="711615" cy="1192282"/>
              </a:xfrm>
              <a:custGeom>
                <a:avLst/>
                <a:gdLst/>
                <a:ahLst/>
                <a:cxnLst/>
                <a:rect l="l" t="t" r="r" b="b"/>
                <a:pathLst>
                  <a:path w="30064" h="50371" extrusionOk="0">
                    <a:moveTo>
                      <a:pt x="15034" y="1"/>
                    </a:moveTo>
                    <a:cubicBezTo>
                      <a:pt x="14716" y="1"/>
                      <a:pt x="14399" y="57"/>
                      <a:pt x="14096" y="171"/>
                    </a:cubicBezTo>
                    <a:cubicBezTo>
                      <a:pt x="11145" y="1148"/>
                      <a:pt x="10358" y="8034"/>
                      <a:pt x="10150" y="11614"/>
                    </a:cubicBezTo>
                    <a:cubicBezTo>
                      <a:pt x="10106" y="12369"/>
                      <a:pt x="9716" y="12953"/>
                      <a:pt x="9249" y="12953"/>
                    </a:cubicBezTo>
                    <a:cubicBezTo>
                      <a:pt x="9232" y="12953"/>
                      <a:pt x="9215" y="12952"/>
                      <a:pt x="9197" y="12951"/>
                    </a:cubicBezTo>
                    <a:cubicBezTo>
                      <a:pt x="9141" y="12946"/>
                      <a:pt x="9082" y="12943"/>
                      <a:pt x="9022" y="12943"/>
                    </a:cubicBezTo>
                    <a:cubicBezTo>
                      <a:pt x="7939" y="12943"/>
                      <a:pt x="6280" y="13762"/>
                      <a:pt x="5326" y="15294"/>
                    </a:cubicBezTo>
                    <a:cubicBezTo>
                      <a:pt x="3929" y="17538"/>
                      <a:pt x="4074" y="23910"/>
                      <a:pt x="4247" y="27122"/>
                    </a:cubicBezTo>
                    <a:cubicBezTo>
                      <a:pt x="4295" y="28002"/>
                      <a:pt x="3856" y="28713"/>
                      <a:pt x="3308" y="28713"/>
                    </a:cubicBezTo>
                    <a:cubicBezTo>
                      <a:pt x="3304" y="28713"/>
                      <a:pt x="3301" y="28713"/>
                      <a:pt x="3297" y="28713"/>
                    </a:cubicBezTo>
                    <a:cubicBezTo>
                      <a:pt x="3288" y="28712"/>
                      <a:pt x="3279" y="28712"/>
                      <a:pt x="3270" y="28712"/>
                    </a:cubicBezTo>
                    <a:cubicBezTo>
                      <a:pt x="1277" y="28712"/>
                      <a:pt x="578" y="32075"/>
                      <a:pt x="578" y="32075"/>
                    </a:cubicBezTo>
                    <a:cubicBezTo>
                      <a:pt x="82" y="33866"/>
                      <a:pt x="1" y="35689"/>
                      <a:pt x="228" y="37501"/>
                    </a:cubicBezTo>
                    <a:cubicBezTo>
                      <a:pt x="1304" y="46079"/>
                      <a:pt x="8158" y="50371"/>
                      <a:pt x="15017" y="50371"/>
                    </a:cubicBezTo>
                    <a:cubicBezTo>
                      <a:pt x="21864" y="50371"/>
                      <a:pt x="28714" y="46095"/>
                      <a:pt x="29828" y="37537"/>
                    </a:cubicBezTo>
                    <a:cubicBezTo>
                      <a:pt x="30064" y="35713"/>
                      <a:pt x="29988" y="33878"/>
                      <a:pt x="29489" y="32075"/>
                    </a:cubicBezTo>
                    <a:cubicBezTo>
                      <a:pt x="29489" y="32075"/>
                      <a:pt x="28791" y="28712"/>
                      <a:pt x="26797" y="28712"/>
                    </a:cubicBezTo>
                    <a:cubicBezTo>
                      <a:pt x="26788" y="28712"/>
                      <a:pt x="26779" y="28712"/>
                      <a:pt x="26770" y="28713"/>
                    </a:cubicBezTo>
                    <a:cubicBezTo>
                      <a:pt x="26767" y="28713"/>
                      <a:pt x="26763" y="28713"/>
                      <a:pt x="26760" y="28713"/>
                    </a:cubicBezTo>
                    <a:cubicBezTo>
                      <a:pt x="26214" y="28713"/>
                      <a:pt x="25773" y="28002"/>
                      <a:pt x="25821" y="27122"/>
                    </a:cubicBezTo>
                    <a:cubicBezTo>
                      <a:pt x="25993" y="23910"/>
                      <a:pt x="26141" y="17538"/>
                      <a:pt x="24741" y="15294"/>
                    </a:cubicBezTo>
                    <a:cubicBezTo>
                      <a:pt x="23787" y="13759"/>
                      <a:pt x="22129" y="12943"/>
                      <a:pt x="21046" y="12943"/>
                    </a:cubicBezTo>
                    <a:cubicBezTo>
                      <a:pt x="20986" y="12943"/>
                      <a:pt x="20927" y="12946"/>
                      <a:pt x="20870" y="12951"/>
                    </a:cubicBezTo>
                    <a:cubicBezTo>
                      <a:pt x="20853" y="12952"/>
                      <a:pt x="20835" y="12953"/>
                      <a:pt x="20818" y="12953"/>
                    </a:cubicBezTo>
                    <a:cubicBezTo>
                      <a:pt x="20351" y="12953"/>
                      <a:pt x="19961" y="12369"/>
                      <a:pt x="19918" y="11614"/>
                    </a:cubicBezTo>
                    <a:cubicBezTo>
                      <a:pt x="19709" y="8034"/>
                      <a:pt x="18923" y="1148"/>
                      <a:pt x="15971" y="171"/>
                    </a:cubicBezTo>
                    <a:cubicBezTo>
                      <a:pt x="15669" y="57"/>
                      <a:pt x="15351" y="1"/>
                      <a:pt x="15034" y="1"/>
                    </a:cubicBezTo>
                    <a:close/>
                  </a:path>
                </a:pathLst>
              </a:custGeom>
              <a:solidFill>
                <a:srgbClr val="9AD7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09;p22">
                <a:extLst>
                  <a:ext uri="{FF2B5EF4-FFF2-40B4-BE49-F238E27FC236}">
                    <a16:creationId xmlns:a16="http://schemas.microsoft.com/office/drawing/2014/main" id="{0F2E4E0C-7707-40A6-B5AA-9551AD2BB905}"/>
                  </a:ext>
                </a:extLst>
              </p:cNvPr>
              <p:cNvSpPr/>
              <p:nvPr/>
            </p:nvSpPr>
            <p:spPr>
              <a:xfrm>
                <a:off x="7460448" y="4569994"/>
                <a:ext cx="258145" cy="1222627"/>
              </a:xfrm>
              <a:custGeom>
                <a:avLst/>
                <a:gdLst/>
                <a:ahLst/>
                <a:cxnLst/>
                <a:rect l="l" t="t" r="r" b="b"/>
                <a:pathLst>
                  <a:path w="10906" h="51653" extrusionOk="0">
                    <a:moveTo>
                      <a:pt x="5689" y="0"/>
                    </a:moveTo>
                    <a:cubicBezTo>
                      <a:pt x="5311" y="0"/>
                      <a:pt x="5005" y="306"/>
                      <a:pt x="5005" y="684"/>
                    </a:cubicBezTo>
                    <a:lnTo>
                      <a:pt x="5005" y="9641"/>
                    </a:lnTo>
                    <a:lnTo>
                      <a:pt x="887" y="4890"/>
                    </a:lnTo>
                    <a:cubicBezTo>
                      <a:pt x="792" y="4786"/>
                      <a:pt x="663" y="4734"/>
                      <a:pt x="534" y="4734"/>
                    </a:cubicBezTo>
                    <a:cubicBezTo>
                      <a:pt x="422" y="4734"/>
                      <a:pt x="311" y="4773"/>
                      <a:pt x="221" y="4851"/>
                    </a:cubicBezTo>
                    <a:cubicBezTo>
                      <a:pt x="25" y="5020"/>
                      <a:pt x="0" y="5314"/>
                      <a:pt x="164" y="5516"/>
                    </a:cubicBezTo>
                    <a:lnTo>
                      <a:pt x="5005" y="11096"/>
                    </a:lnTo>
                    <a:lnTo>
                      <a:pt x="5005" y="21399"/>
                    </a:lnTo>
                    <a:lnTo>
                      <a:pt x="1156" y="16781"/>
                    </a:lnTo>
                    <a:cubicBezTo>
                      <a:pt x="1058" y="16653"/>
                      <a:pt x="909" y="16585"/>
                      <a:pt x="759" y="16585"/>
                    </a:cubicBezTo>
                    <a:cubicBezTo>
                      <a:pt x="647" y="16585"/>
                      <a:pt x="535" y="16622"/>
                      <a:pt x="442" y="16700"/>
                    </a:cubicBezTo>
                    <a:cubicBezTo>
                      <a:pt x="224" y="16881"/>
                      <a:pt x="203" y="17205"/>
                      <a:pt x="391" y="17416"/>
                    </a:cubicBezTo>
                    <a:lnTo>
                      <a:pt x="5005" y="22953"/>
                    </a:lnTo>
                    <a:lnTo>
                      <a:pt x="5005" y="50969"/>
                    </a:lnTo>
                    <a:cubicBezTo>
                      <a:pt x="5005" y="51347"/>
                      <a:pt x="5311" y="51652"/>
                      <a:pt x="5689" y="51652"/>
                    </a:cubicBezTo>
                    <a:cubicBezTo>
                      <a:pt x="6064" y="51652"/>
                      <a:pt x="6369" y="51347"/>
                      <a:pt x="6369" y="50969"/>
                    </a:cubicBezTo>
                    <a:lnTo>
                      <a:pt x="6369" y="21689"/>
                    </a:lnTo>
                    <a:lnTo>
                      <a:pt x="10730" y="16660"/>
                    </a:lnTo>
                    <a:cubicBezTo>
                      <a:pt x="10905" y="16461"/>
                      <a:pt x="10881" y="16158"/>
                      <a:pt x="10682" y="15986"/>
                    </a:cubicBezTo>
                    <a:cubicBezTo>
                      <a:pt x="10593" y="15908"/>
                      <a:pt x="10482" y="15869"/>
                      <a:pt x="10371" y="15869"/>
                    </a:cubicBezTo>
                    <a:cubicBezTo>
                      <a:pt x="10238" y="15869"/>
                      <a:pt x="10105" y="15925"/>
                      <a:pt x="10010" y="16034"/>
                    </a:cubicBezTo>
                    <a:lnTo>
                      <a:pt x="6372" y="20232"/>
                    </a:lnTo>
                    <a:lnTo>
                      <a:pt x="6372" y="11162"/>
                    </a:lnTo>
                    <a:lnTo>
                      <a:pt x="10733" y="6136"/>
                    </a:lnTo>
                    <a:cubicBezTo>
                      <a:pt x="10905" y="5937"/>
                      <a:pt x="10884" y="5634"/>
                      <a:pt x="10685" y="5462"/>
                    </a:cubicBezTo>
                    <a:cubicBezTo>
                      <a:pt x="10594" y="5384"/>
                      <a:pt x="10483" y="5345"/>
                      <a:pt x="10372" y="5345"/>
                    </a:cubicBezTo>
                    <a:cubicBezTo>
                      <a:pt x="10238" y="5345"/>
                      <a:pt x="10105" y="5401"/>
                      <a:pt x="10010" y="5510"/>
                    </a:cubicBezTo>
                    <a:lnTo>
                      <a:pt x="6372" y="9705"/>
                    </a:lnTo>
                    <a:lnTo>
                      <a:pt x="6372" y="684"/>
                    </a:lnTo>
                    <a:cubicBezTo>
                      <a:pt x="6372" y="306"/>
                      <a:pt x="6064" y="0"/>
                      <a:pt x="5689" y="0"/>
                    </a:cubicBezTo>
                    <a:close/>
                  </a:path>
                </a:pathLst>
              </a:custGeom>
              <a:solidFill>
                <a:srgbClr val="3734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710;p22">
              <a:extLst>
                <a:ext uri="{FF2B5EF4-FFF2-40B4-BE49-F238E27FC236}">
                  <a16:creationId xmlns:a16="http://schemas.microsoft.com/office/drawing/2014/main" id="{EE708669-0CFE-441A-A6D4-3CF750AD212B}"/>
                </a:ext>
              </a:extLst>
            </p:cNvPr>
            <p:cNvGrpSpPr/>
            <p:nvPr/>
          </p:nvGrpSpPr>
          <p:grpSpPr>
            <a:xfrm>
              <a:off x="1657495" y="4493494"/>
              <a:ext cx="396455" cy="681696"/>
              <a:chOff x="3399597" y="3607763"/>
              <a:chExt cx="1081101" cy="1858934"/>
            </a:xfrm>
          </p:grpSpPr>
          <p:sp>
            <p:nvSpPr>
              <p:cNvPr id="26" name="Google Shape;711;p22">
                <a:extLst>
                  <a:ext uri="{FF2B5EF4-FFF2-40B4-BE49-F238E27FC236}">
                    <a16:creationId xmlns:a16="http://schemas.microsoft.com/office/drawing/2014/main" id="{576824B1-FA94-4893-98B4-C794A053B7D4}"/>
                  </a:ext>
                </a:extLst>
              </p:cNvPr>
              <p:cNvSpPr/>
              <p:nvPr/>
            </p:nvSpPr>
            <p:spPr>
              <a:xfrm>
                <a:off x="3399597" y="3607763"/>
                <a:ext cx="1081101" cy="1399756"/>
              </a:xfrm>
              <a:custGeom>
                <a:avLst/>
                <a:gdLst/>
                <a:ahLst/>
                <a:cxnLst/>
                <a:rect l="l" t="t" r="r" b="b"/>
                <a:pathLst>
                  <a:path w="50643" h="65570" extrusionOk="0">
                    <a:moveTo>
                      <a:pt x="25739" y="0"/>
                    </a:moveTo>
                    <a:cubicBezTo>
                      <a:pt x="25667" y="0"/>
                      <a:pt x="25596" y="1"/>
                      <a:pt x="25524" y="2"/>
                    </a:cubicBezTo>
                    <a:cubicBezTo>
                      <a:pt x="16739" y="108"/>
                      <a:pt x="9629" y="6736"/>
                      <a:pt x="9590" y="14932"/>
                    </a:cubicBezTo>
                    <a:cubicBezTo>
                      <a:pt x="9587" y="15255"/>
                      <a:pt x="9596" y="15576"/>
                      <a:pt x="9617" y="15893"/>
                    </a:cubicBezTo>
                    <a:cubicBezTo>
                      <a:pt x="9901" y="20378"/>
                      <a:pt x="8519" y="24796"/>
                      <a:pt x="5613" y="28386"/>
                    </a:cubicBezTo>
                    <a:cubicBezTo>
                      <a:pt x="1930" y="32928"/>
                      <a:pt x="0" y="38765"/>
                      <a:pt x="759" y="45037"/>
                    </a:cubicBezTo>
                    <a:cubicBezTo>
                      <a:pt x="2044" y="55682"/>
                      <a:pt x="11153" y="64170"/>
                      <a:pt x="22612" y="65407"/>
                    </a:cubicBezTo>
                    <a:cubicBezTo>
                      <a:pt x="23621" y="65516"/>
                      <a:pt x="24620" y="65569"/>
                      <a:pt x="25606" y="65569"/>
                    </a:cubicBezTo>
                    <a:cubicBezTo>
                      <a:pt x="39363" y="65569"/>
                      <a:pt x="50550" y="55243"/>
                      <a:pt x="50615" y="42451"/>
                    </a:cubicBezTo>
                    <a:cubicBezTo>
                      <a:pt x="50642" y="36969"/>
                      <a:pt x="48622" y="31921"/>
                      <a:pt x="45220" y="27935"/>
                    </a:cubicBezTo>
                    <a:cubicBezTo>
                      <a:pt x="42550" y="24799"/>
                      <a:pt x="41240" y="20838"/>
                      <a:pt x="41772" y="16870"/>
                    </a:cubicBezTo>
                    <a:cubicBezTo>
                      <a:pt x="41872" y="16132"/>
                      <a:pt x="41912" y="15388"/>
                      <a:pt x="41893" y="14644"/>
                    </a:cubicBezTo>
                    <a:cubicBezTo>
                      <a:pt x="41689" y="6537"/>
                      <a:pt x="34447" y="0"/>
                      <a:pt x="25739" y="0"/>
                    </a:cubicBezTo>
                    <a:close/>
                  </a:path>
                </a:pathLst>
              </a:custGeom>
              <a:solidFill>
                <a:srgbClr val="FFE4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12;p22">
                <a:extLst>
                  <a:ext uri="{FF2B5EF4-FFF2-40B4-BE49-F238E27FC236}">
                    <a16:creationId xmlns:a16="http://schemas.microsoft.com/office/drawing/2014/main" id="{DEB925F4-AAEA-440B-A31D-D65F9CBCFABA}"/>
                  </a:ext>
                </a:extLst>
              </p:cNvPr>
              <p:cNvSpPr/>
              <p:nvPr/>
            </p:nvSpPr>
            <p:spPr>
              <a:xfrm>
                <a:off x="3727738" y="4146141"/>
                <a:ext cx="433141" cy="132055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61860" extrusionOk="0">
                    <a:moveTo>
                      <a:pt x="10419" y="1"/>
                    </a:moveTo>
                    <a:cubicBezTo>
                      <a:pt x="9684" y="1"/>
                      <a:pt x="9082" y="595"/>
                      <a:pt x="9079" y="1334"/>
                    </a:cubicBezTo>
                    <a:lnTo>
                      <a:pt x="8973" y="23985"/>
                    </a:lnTo>
                    <a:lnTo>
                      <a:pt x="2520" y="16237"/>
                    </a:lnTo>
                    <a:cubicBezTo>
                      <a:pt x="2255" y="15928"/>
                      <a:pt x="1879" y="15770"/>
                      <a:pt x="1502" y="15770"/>
                    </a:cubicBezTo>
                    <a:cubicBezTo>
                      <a:pt x="1199" y="15770"/>
                      <a:pt x="895" y="15872"/>
                      <a:pt x="645" y="16080"/>
                    </a:cubicBezTo>
                    <a:cubicBezTo>
                      <a:pt x="82" y="16549"/>
                      <a:pt x="1" y="17380"/>
                      <a:pt x="460" y="17952"/>
                    </a:cubicBezTo>
                    <a:lnTo>
                      <a:pt x="8952" y="28149"/>
                    </a:lnTo>
                    <a:lnTo>
                      <a:pt x="8801" y="60513"/>
                    </a:lnTo>
                    <a:cubicBezTo>
                      <a:pt x="8798" y="61254"/>
                      <a:pt x="9397" y="61856"/>
                      <a:pt x="10135" y="61859"/>
                    </a:cubicBezTo>
                    <a:cubicBezTo>
                      <a:pt x="10138" y="61859"/>
                      <a:pt x="10142" y="61859"/>
                      <a:pt x="10146" y="61859"/>
                    </a:cubicBezTo>
                    <a:cubicBezTo>
                      <a:pt x="10882" y="61859"/>
                      <a:pt x="11477" y="61263"/>
                      <a:pt x="11480" y="60529"/>
                    </a:cubicBezTo>
                    <a:lnTo>
                      <a:pt x="11683" y="17846"/>
                    </a:lnTo>
                    <a:cubicBezTo>
                      <a:pt x="11864" y="17752"/>
                      <a:pt x="12025" y="17616"/>
                      <a:pt x="12146" y="17453"/>
                    </a:cubicBezTo>
                    <a:lnTo>
                      <a:pt x="19854" y="6959"/>
                    </a:lnTo>
                    <a:cubicBezTo>
                      <a:pt x="20290" y="6364"/>
                      <a:pt x="20163" y="5526"/>
                      <a:pt x="19567" y="5087"/>
                    </a:cubicBezTo>
                    <a:cubicBezTo>
                      <a:pt x="19328" y="4912"/>
                      <a:pt x="19050" y="4827"/>
                      <a:pt x="18774" y="4827"/>
                    </a:cubicBezTo>
                    <a:cubicBezTo>
                      <a:pt x="18362" y="4827"/>
                      <a:pt x="17956" y="5016"/>
                      <a:pt x="17695" y="5375"/>
                    </a:cubicBezTo>
                    <a:lnTo>
                      <a:pt x="11701" y="13531"/>
                    </a:lnTo>
                    <a:lnTo>
                      <a:pt x="11759" y="1347"/>
                    </a:lnTo>
                    <a:cubicBezTo>
                      <a:pt x="11762" y="609"/>
                      <a:pt x="11166" y="4"/>
                      <a:pt x="10425" y="1"/>
                    </a:cubicBezTo>
                    <a:cubicBezTo>
                      <a:pt x="10423" y="1"/>
                      <a:pt x="10421" y="1"/>
                      <a:pt x="10419" y="1"/>
                    </a:cubicBezTo>
                    <a:close/>
                  </a:path>
                </a:pathLst>
              </a:custGeom>
              <a:solidFill>
                <a:srgbClr val="3734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" name="Google Shape;721;p22">
              <a:extLst>
                <a:ext uri="{FF2B5EF4-FFF2-40B4-BE49-F238E27FC236}">
                  <a16:creationId xmlns:a16="http://schemas.microsoft.com/office/drawing/2014/main" id="{FEFE0A5E-80F6-4D92-82A2-2F17CA080335}"/>
                </a:ext>
              </a:extLst>
            </p:cNvPr>
            <p:cNvGrpSpPr/>
            <p:nvPr/>
          </p:nvGrpSpPr>
          <p:grpSpPr>
            <a:xfrm>
              <a:off x="6602226" y="4493712"/>
              <a:ext cx="514531" cy="664501"/>
              <a:chOff x="5605876" y="3606838"/>
              <a:chExt cx="1403087" cy="1812044"/>
            </a:xfrm>
          </p:grpSpPr>
          <p:sp>
            <p:nvSpPr>
              <p:cNvPr id="24" name="Google Shape;722;p22">
                <a:extLst>
                  <a:ext uri="{FF2B5EF4-FFF2-40B4-BE49-F238E27FC236}">
                    <a16:creationId xmlns:a16="http://schemas.microsoft.com/office/drawing/2014/main" id="{EAEF9FDC-C505-4E89-AA3C-1AAD60E0F0A3}"/>
                  </a:ext>
                </a:extLst>
              </p:cNvPr>
              <p:cNvSpPr/>
              <p:nvPr/>
            </p:nvSpPr>
            <p:spPr>
              <a:xfrm>
                <a:off x="5605876" y="3606838"/>
                <a:ext cx="1403087" cy="1442450"/>
              </a:xfrm>
              <a:custGeom>
                <a:avLst/>
                <a:gdLst/>
                <a:ahLst/>
                <a:cxnLst/>
                <a:rect l="l" t="t" r="r" b="b"/>
                <a:pathLst>
                  <a:path w="59277" h="60940" extrusionOk="0">
                    <a:moveTo>
                      <a:pt x="29640" y="1"/>
                    </a:moveTo>
                    <a:cubicBezTo>
                      <a:pt x="29123" y="1"/>
                      <a:pt x="28607" y="58"/>
                      <a:pt x="28101" y="173"/>
                    </a:cubicBezTo>
                    <a:cubicBezTo>
                      <a:pt x="23244" y="1174"/>
                      <a:pt x="21952" y="8220"/>
                      <a:pt x="21608" y="11889"/>
                    </a:cubicBezTo>
                    <a:cubicBezTo>
                      <a:pt x="21535" y="12662"/>
                      <a:pt x="20893" y="13258"/>
                      <a:pt x="20125" y="13258"/>
                    </a:cubicBezTo>
                    <a:cubicBezTo>
                      <a:pt x="20097" y="13258"/>
                      <a:pt x="20069" y="13257"/>
                      <a:pt x="20041" y="13256"/>
                    </a:cubicBezTo>
                    <a:cubicBezTo>
                      <a:pt x="19950" y="13250"/>
                      <a:pt x="19855" y="13248"/>
                      <a:pt x="19758" y="13248"/>
                    </a:cubicBezTo>
                    <a:cubicBezTo>
                      <a:pt x="17978" y="13248"/>
                      <a:pt x="15247" y="14083"/>
                      <a:pt x="13675" y="15654"/>
                    </a:cubicBezTo>
                    <a:cubicBezTo>
                      <a:pt x="11377" y="17952"/>
                      <a:pt x="11613" y="24475"/>
                      <a:pt x="11900" y="27762"/>
                    </a:cubicBezTo>
                    <a:cubicBezTo>
                      <a:pt x="11978" y="28661"/>
                      <a:pt x="11253" y="29389"/>
                      <a:pt x="10353" y="29389"/>
                    </a:cubicBezTo>
                    <a:cubicBezTo>
                      <a:pt x="10348" y="29389"/>
                      <a:pt x="10342" y="29389"/>
                      <a:pt x="10337" y="29389"/>
                    </a:cubicBezTo>
                    <a:cubicBezTo>
                      <a:pt x="10321" y="29389"/>
                      <a:pt x="10305" y="29389"/>
                      <a:pt x="10290" y="29389"/>
                    </a:cubicBezTo>
                    <a:cubicBezTo>
                      <a:pt x="7014" y="29389"/>
                      <a:pt x="5867" y="32831"/>
                      <a:pt x="5867" y="32831"/>
                    </a:cubicBezTo>
                    <a:cubicBezTo>
                      <a:pt x="0" y="46025"/>
                      <a:pt x="25796" y="59222"/>
                      <a:pt x="28975" y="60786"/>
                    </a:cubicBezTo>
                    <a:cubicBezTo>
                      <a:pt x="29180" y="60888"/>
                      <a:pt x="29407" y="60940"/>
                      <a:pt x="29640" y="60940"/>
                    </a:cubicBezTo>
                    <a:cubicBezTo>
                      <a:pt x="29870" y="60940"/>
                      <a:pt x="30099" y="60888"/>
                      <a:pt x="30305" y="60786"/>
                    </a:cubicBezTo>
                    <a:cubicBezTo>
                      <a:pt x="33480" y="59222"/>
                      <a:pt x="59276" y="46025"/>
                      <a:pt x="53412" y="32831"/>
                    </a:cubicBezTo>
                    <a:cubicBezTo>
                      <a:pt x="53412" y="32831"/>
                      <a:pt x="52264" y="29389"/>
                      <a:pt x="48986" y="29389"/>
                    </a:cubicBezTo>
                    <a:cubicBezTo>
                      <a:pt x="48972" y="29389"/>
                      <a:pt x="48957" y="29389"/>
                      <a:pt x="48943" y="29389"/>
                    </a:cubicBezTo>
                    <a:cubicBezTo>
                      <a:pt x="48937" y="29389"/>
                      <a:pt x="48932" y="29389"/>
                      <a:pt x="48926" y="29389"/>
                    </a:cubicBezTo>
                    <a:cubicBezTo>
                      <a:pt x="48027" y="29389"/>
                      <a:pt x="47301" y="28661"/>
                      <a:pt x="47379" y="27762"/>
                    </a:cubicBezTo>
                    <a:cubicBezTo>
                      <a:pt x="47664" y="24475"/>
                      <a:pt x="47903" y="17952"/>
                      <a:pt x="45604" y="15654"/>
                    </a:cubicBezTo>
                    <a:cubicBezTo>
                      <a:pt x="44033" y="14083"/>
                      <a:pt x="41301" y="13248"/>
                      <a:pt x="39519" y="13248"/>
                    </a:cubicBezTo>
                    <a:cubicBezTo>
                      <a:pt x="39422" y="13248"/>
                      <a:pt x="39327" y="13250"/>
                      <a:pt x="39235" y="13256"/>
                    </a:cubicBezTo>
                    <a:cubicBezTo>
                      <a:pt x="39207" y="13257"/>
                      <a:pt x="39179" y="13258"/>
                      <a:pt x="39152" y="13258"/>
                    </a:cubicBezTo>
                    <a:cubicBezTo>
                      <a:pt x="38387" y="13258"/>
                      <a:pt x="37745" y="12662"/>
                      <a:pt x="37672" y="11889"/>
                    </a:cubicBezTo>
                    <a:cubicBezTo>
                      <a:pt x="37327" y="8223"/>
                      <a:pt x="36036" y="1174"/>
                      <a:pt x="31179" y="173"/>
                    </a:cubicBezTo>
                    <a:cubicBezTo>
                      <a:pt x="30673" y="58"/>
                      <a:pt x="30156" y="1"/>
                      <a:pt x="29640" y="1"/>
                    </a:cubicBezTo>
                    <a:close/>
                  </a:path>
                </a:pathLst>
              </a:custGeom>
              <a:solidFill>
                <a:srgbClr val="FFCB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23;p22">
                <a:extLst>
                  <a:ext uri="{FF2B5EF4-FFF2-40B4-BE49-F238E27FC236}">
                    <a16:creationId xmlns:a16="http://schemas.microsoft.com/office/drawing/2014/main" id="{B3BDA248-A866-417D-9142-3207D6117DCE}"/>
                  </a:ext>
                </a:extLst>
              </p:cNvPr>
              <p:cNvSpPr/>
              <p:nvPr/>
            </p:nvSpPr>
            <p:spPr>
              <a:xfrm>
                <a:off x="6112475" y="4051230"/>
                <a:ext cx="410248" cy="1367653"/>
              </a:xfrm>
              <a:custGeom>
                <a:avLst/>
                <a:gdLst/>
                <a:ahLst/>
                <a:cxnLst/>
                <a:rect l="l" t="t" r="r" b="b"/>
                <a:pathLst>
                  <a:path w="17332" h="57780" extrusionOk="0">
                    <a:moveTo>
                      <a:pt x="8670" y="1"/>
                    </a:moveTo>
                    <a:cubicBezTo>
                      <a:pt x="8241" y="1"/>
                      <a:pt x="7896" y="351"/>
                      <a:pt x="7908" y="781"/>
                    </a:cubicBezTo>
                    <a:lnTo>
                      <a:pt x="7908" y="23658"/>
                    </a:lnTo>
                    <a:lnTo>
                      <a:pt x="1449" y="15907"/>
                    </a:lnTo>
                    <a:cubicBezTo>
                      <a:pt x="1297" y="15722"/>
                      <a:pt x="1077" y="15626"/>
                      <a:pt x="855" y="15626"/>
                    </a:cubicBezTo>
                    <a:cubicBezTo>
                      <a:pt x="682" y="15626"/>
                      <a:pt x="509" y="15684"/>
                      <a:pt x="366" y="15802"/>
                    </a:cubicBezTo>
                    <a:cubicBezTo>
                      <a:pt x="39" y="16074"/>
                      <a:pt x="0" y="16561"/>
                      <a:pt x="275" y="16884"/>
                    </a:cubicBezTo>
                    <a:lnTo>
                      <a:pt x="7908" y="26041"/>
                    </a:lnTo>
                    <a:lnTo>
                      <a:pt x="7908" y="56999"/>
                    </a:lnTo>
                    <a:cubicBezTo>
                      <a:pt x="7896" y="57426"/>
                      <a:pt x="8241" y="57779"/>
                      <a:pt x="8670" y="57779"/>
                    </a:cubicBezTo>
                    <a:cubicBezTo>
                      <a:pt x="9097" y="57779"/>
                      <a:pt x="9441" y="57426"/>
                      <a:pt x="9432" y="56999"/>
                    </a:cubicBezTo>
                    <a:lnTo>
                      <a:pt x="9432" y="19440"/>
                    </a:lnTo>
                    <a:lnTo>
                      <a:pt x="17053" y="10651"/>
                    </a:lnTo>
                    <a:cubicBezTo>
                      <a:pt x="17331" y="10334"/>
                      <a:pt x="17295" y="9853"/>
                      <a:pt x="16978" y="9575"/>
                    </a:cubicBezTo>
                    <a:cubicBezTo>
                      <a:pt x="16833" y="9450"/>
                      <a:pt x="16655" y="9389"/>
                      <a:pt x="16477" y="9389"/>
                    </a:cubicBezTo>
                    <a:cubicBezTo>
                      <a:pt x="16264" y="9389"/>
                      <a:pt x="16051" y="9477"/>
                      <a:pt x="15901" y="9651"/>
                    </a:cubicBezTo>
                    <a:lnTo>
                      <a:pt x="9432" y="17111"/>
                    </a:lnTo>
                    <a:lnTo>
                      <a:pt x="9432" y="781"/>
                    </a:lnTo>
                    <a:cubicBezTo>
                      <a:pt x="9441" y="351"/>
                      <a:pt x="9097" y="1"/>
                      <a:pt x="8670" y="1"/>
                    </a:cubicBezTo>
                    <a:close/>
                  </a:path>
                </a:pathLst>
              </a:custGeom>
              <a:solidFill>
                <a:srgbClr val="3734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725;p22">
              <a:extLst>
                <a:ext uri="{FF2B5EF4-FFF2-40B4-BE49-F238E27FC236}">
                  <a16:creationId xmlns:a16="http://schemas.microsoft.com/office/drawing/2014/main" id="{5BB89FDF-4D2B-4AD4-813A-501E4D6C66F8}"/>
                </a:ext>
              </a:extLst>
            </p:cNvPr>
            <p:cNvGrpSpPr/>
            <p:nvPr/>
          </p:nvGrpSpPr>
          <p:grpSpPr>
            <a:xfrm>
              <a:off x="750332" y="4091678"/>
              <a:ext cx="491053" cy="1103509"/>
              <a:chOff x="2449930" y="2556776"/>
              <a:chExt cx="1339065" cy="3009185"/>
            </a:xfrm>
          </p:grpSpPr>
          <p:sp>
            <p:nvSpPr>
              <p:cNvPr id="22" name="Google Shape;726;p22">
                <a:extLst>
                  <a:ext uri="{FF2B5EF4-FFF2-40B4-BE49-F238E27FC236}">
                    <a16:creationId xmlns:a16="http://schemas.microsoft.com/office/drawing/2014/main" id="{F23FACC7-05B9-41D6-8649-B09C013E3DDA}"/>
                  </a:ext>
                </a:extLst>
              </p:cNvPr>
              <p:cNvSpPr/>
              <p:nvPr/>
            </p:nvSpPr>
            <p:spPr>
              <a:xfrm>
                <a:off x="2449930" y="2556776"/>
                <a:ext cx="1339065" cy="2243750"/>
              </a:xfrm>
              <a:custGeom>
                <a:avLst/>
                <a:gdLst/>
                <a:ahLst/>
                <a:cxnLst/>
                <a:rect l="l" t="t" r="r" b="b"/>
                <a:pathLst>
                  <a:path w="62727" h="105106" extrusionOk="0">
                    <a:moveTo>
                      <a:pt x="31083" y="0"/>
                    </a:moveTo>
                    <a:cubicBezTo>
                      <a:pt x="30660" y="0"/>
                      <a:pt x="30078" y="77"/>
                      <a:pt x="29410" y="366"/>
                    </a:cubicBezTo>
                    <a:cubicBezTo>
                      <a:pt x="23250" y="2407"/>
                      <a:pt x="21611" y="16772"/>
                      <a:pt x="21172" y="24241"/>
                    </a:cubicBezTo>
                    <a:cubicBezTo>
                      <a:pt x="21082" y="25817"/>
                      <a:pt x="20271" y="27035"/>
                      <a:pt x="19296" y="27035"/>
                    </a:cubicBezTo>
                    <a:cubicBezTo>
                      <a:pt x="19260" y="27035"/>
                      <a:pt x="19224" y="27033"/>
                      <a:pt x="19188" y="27030"/>
                    </a:cubicBezTo>
                    <a:cubicBezTo>
                      <a:pt x="19071" y="27019"/>
                      <a:pt x="18950" y="27014"/>
                      <a:pt x="18825" y="27014"/>
                    </a:cubicBezTo>
                    <a:cubicBezTo>
                      <a:pt x="16566" y="27014"/>
                      <a:pt x="13102" y="28718"/>
                      <a:pt x="11108" y="31917"/>
                    </a:cubicBezTo>
                    <a:cubicBezTo>
                      <a:pt x="8196" y="36601"/>
                      <a:pt x="8495" y="49895"/>
                      <a:pt x="8858" y="56599"/>
                    </a:cubicBezTo>
                    <a:cubicBezTo>
                      <a:pt x="8957" y="58430"/>
                      <a:pt x="8037" y="59917"/>
                      <a:pt x="6895" y="59917"/>
                    </a:cubicBezTo>
                    <a:cubicBezTo>
                      <a:pt x="6888" y="59917"/>
                      <a:pt x="6881" y="59917"/>
                      <a:pt x="6874" y="59917"/>
                    </a:cubicBezTo>
                    <a:cubicBezTo>
                      <a:pt x="6854" y="59917"/>
                      <a:pt x="6835" y="59916"/>
                      <a:pt x="6815" y="59916"/>
                    </a:cubicBezTo>
                    <a:cubicBezTo>
                      <a:pt x="2657" y="59916"/>
                      <a:pt x="1204" y="66933"/>
                      <a:pt x="1204" y="66933"/>
                    </a:cubicBezTo>
                    <a:cubicBezTo>
                      <a:pt x="170" y="70668"/>
                      <a:pt x="0" y="74469"/>
                      <a:pt x="472" y="78249"/>
                    </a:cubicBezTo>
                    <a:cubicBezTo>
                      <a:pt x="2716" y="96150"/>
                      <a:pt x="17018" y="105106"/>
                      <a:pt x="31329" y="105106"/>
                    </a:cubicBezTo>
                    <a:cubicBezTo>
                      <a:pt x="45614" y="105106"/>
                      <a:pt x="59909" y="96183"/>
                      <a:pt x="62231" y="78325"/>
                    </a:cubicBezTo>
                    <a:cubicBezTo>
                      <a:pt x="62727" y="74520"/>
                      <a:pt x="62566" y="70692"/>
                      <a:pt x="61526" y="66933"/>
                    </a:cubicBezTo>
                    <a:cubicBezTo>
                      <a:pt x="61526" y="66933"/>
                      <a:pt x="60070" y="59916"/>
                      <a:pt x="55912" y="59916"/>
                    </a:cubicBezTo>
                    <a:cubicBezTo>
                      <a:pt x="55892" y="59916"/>
                      <a:pt x="55872" y="59917"/>
                      <a:pt x="55853" y="59917"/>
                    </a:cubicBezTo>
                    <a:cubicBezTo>
                      <a:pt x="55846" y="59917"/>
                      <a:pt x="55839" y="59917"/>
                      <a:pt x="55832" y="59917"/>
                    </a:cubicBezTo>
                    <a:cubicBezTo>
                      <a:pt x="54689" y="59917"/>
                      <a:pt x="53770" y="58430"/>
                      <a:pt x="53869" y="56599"/>
                    </a:cubicBezTo>
                    <a:cubicBezTo>
                      <a:pt x="54232" y="49895"/>
                      <a:pt x="54534" y="36601"/>
                      <a:pt x="51619" y="31917"/>
                    </a:cubicBezTo>
                    <a:cubicBezTo>
                      <a:pt x="49627" y="28718"/>
                      <a:pt x="46161" y="27014"/>
                      <a:pt x="43904" y="27014"/>
                    </a:cubicBezTo>
                    <a:cubicBezTo>
                      <a:pt x="43780" y="27014"/>
                      <a:pt x="43659" y="27019"/>
                      <a:pt x="43542" y="27030"/>
                    </a:cubicBezTo>
                    <a:cubicBezTo>
                      <a:pt x="43505" y="27033"/>
                      <a:pt x="43470" y="27035"/>
                      <a:pt x="43434" y="27035"/>
                    </a:cubicBezTo>
                    <a:cubicBezTo>
                      <a:pt x="42459" y="27035"/>
                      <a:pt x="41648" y="25817"/>
                      <a:pt x="41555" y="24241"/>
                    </a:cubicBezTo>
                    <a:cubicBezTo>
                      <a:pt x="41119" y="16772"/>
                      <a:pt x="39480" y="2407"/>
                      <a:pt x="33317" y="366"/>
                    </a:cubicBezTo>
                    <a:cubicBezTo>
                      <a:pt x="32649" y="77"/>
                      <a:pt x="32066" y="0"/>
                      <a:pt x="31644" y="0"/>
                    </a:cubicBezTo>
                    <a:cubicBezTo>
                      <a:pt x="31540" y="0"/>
                      <a:pt x="31447" y="5"/>
                      <a:pt x="31363" y="12"/>
                    </a:cubicBezTo>
                    <a:cubicBezTo>
                      <a:pt x="31280" y="5"/>
                      <a:pt x="31186" y="0"/>
                      <a:pt x="31083" y="0"/>
                    </a:cubicBezTo>
                    <a:close/>
                  </a:path>
                </a:pathLst>
              </a:custGeom>
              <a:solidFill>
                <a:srgbClr val="9AD7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27;p22">
                <a:extLst>
                  <a:ext uri="{FF2B5EF4-FFF2-40B4-BE49-F238E27FC236}">
                    <a16:creationId xmlns:a16="http://schemas.microsoft.com/office/drawing/2014/main" id="{6CEA4BA8-0A89-4925-9F33-BF0AE05C9AC0}"/>
                  </a:ext>
                </a:extLst>
              </p:cNvPr>
              <p:cNvSpPr/>
              <p:nvPr/>
            </p:nvSpPr>
            <p:spPr>
              <a:xfrm>
                <a:off x="2876464" y="3265233"/>
                <a:ext cx="475943" cy="2300727"/>
              </a:xfrm>
              <a:custGeom>
                <a:avLst/>
                <a:gdLst/>
                <a:ahLst/>
                <a:cxnLst/>
                <a:rect l="l" t="t" r="r" b="b"/>
                <a:pathLst>
                  <a:path w="22295" h="107775" extrusionOk="0">
                    <a:moveTo>
                      <a:pt x="11420" y="1"/>
                    </a:moveTo>
                    <a:cubicBezTo>
                      <a:pt x="10633" y="1"/>
                      <a:pt x="9998" y="639"/>
                      <a:pt x="9998" y="1425"/>
                    </a:cubicBezTo>
                    <a:lnTo>
                      <a:pt x="9998" y="44649"/>
                    </a:lnTo>
                    <a:lnTo>
                      <a:pt x="1966" y="35011"/>
                    </a:lnTo>
                    <a:cubicBezTo>
                      <a:pt x="1760" y="34764"/>
                      <a:pt x="1464" y="34636"/>
                      <a:pt x="1167" y="34636"/>
                    </a:cubicBezTo>
                    <a:cubicBezTo>
                      <a:pt x="933" y="34636"/>
                      <a:pt x="697" y="34715"/>
                      <a:pt x="503" y="34878"/>
                    </a:cubicBezTo>
                    <a:cubicBezTo>
                      <a:pt x="61" y="35244"/>
                      <a:pt x="1" y="35900"/>
                      <a:pt x="370" y="36342"/>
                    </a:cubicBezTo>
                    <a:lnTo>
                      <a:pt x="9998" y="47894"/>
                    </a:lnTo>
                    <a:lnTo>
                      <a:pt x="9998" y="106350"/>
                    </a:lnTo>
                    <a:cubicBezTo>
                      <a:pt x="9998" y="107136"/>
                      <a:pt x="10633" y="107774"/>
                      <a:pt x="11420" y="107774"/>
                    </a:cubicBezTo>
                    <a:cubicBezTo>
                      <a:pt x="12206" y="107774"/>
                      <a:pt x="12844" y="107136"/>
                      <a:pt x="12844" y="106350"/>
                    </a:cubicBezTo>
                    <a:lnTo>
                      <a:pt x="12844" y="34905"/>
                    </a:lnTo>
                    <a:lnTo>
                      <a:pt x="21944" y="24414"/>
                    </a:lnTo>
                    <a:cubicBezTo>
                      <a:pt x="22294" y="23997"/>
                      <a:pt x="22246" y="23377"/>
                      <a:pt x="21835" y="23020"/>
                    </a:cubicBezTo>
                    <a:cubicBezTo>
                      <a:pt x="21646" y="22857"/>
                      <a:pt x="21414" y="22776"/>
                      <a:pt x="21183" y="22776"/>
                    </a:cubicBezTo>
                    <a:cubicBezTo>
                      <a:pt x="20909" y="22776"/>
                      <a:pt x="20637" y="22889"/>
                      <a:pt x="20441" y="23108"/>
                    </a:cubicBezTo>
                    <a:lnTo>
                      <a:pt x="20441" y="23111"/>
                    </a:lnTo>
                    <a:lnTo>
                      <a:pt x="12844" y="31866"/>
                    </a:lnTo>
                    <a:lnTo>
                      <a:pt x="12844" y="19413"/>
                    </a:lnTo>
                    <a:lnTo>
                      <a:pt x="21944" y="8922"/>
                    </a:lnTo>
                    <a:cubicBezTo>
                      <a:pt x="22294" y="8505"/>
                      <a:pt x="22246" y="7885"/>
                      <a:pt x="21835" y="7528"/>
                    </a:cubicBezTo>
                    <a:cubicBezTo>
                      <a:pt x="21646" y="7364"/>
                      <a:pt x="21414" y="7284"/>
                      <a:pt x="21183" y="7284"/>
                    </a:cubicBezTo>
                    <a:cubicBezTo>
                      <a:pt x="20909" y="7284"/>
                      <a:pt x="20637" y="7396"/>
                      <a:pt x="20441" y="7615"/>
                    </a:cubicBezTo>
                    <a:lnTo>
                      <a:pt x="12844" y="16373"/>
                    </a:lnTo>
                    <a:lnTo>
                      <a:pt x="12844" y="1425"/>
                    </a:lnTo>
                    <a:cubicBezTo>
                      <a:pt x="12844" y="639"/>
                      <a:pt x="12206" y="1"/>
                      <a:pt x="11420" y="1"/>
                    </a:cubicBezTo>
                    <a:close/>
                  </a:path>
                </a:pathLst>
              </a:custGeom>
              <a:solidFill>
                <a:srgbClr val="3734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728;p22">
              <a:extLst>
                <a:ext uri="{FF2B5EF4-FFF2-40B4-BE49-F238E27FC236}">
                  <a16:creationId xmlns:a16="http://schemas.microsoft.com/office/drawing/2014/main" id="{D49A58DE-CAF0-4E52-89FC-0A7D92FA1222}"/>
                </a:ext>
              </a:extLst>
            </p:cNvPr>
            <p:cNvGrpSpPr/>
            <p:nvPr/>
          </p:nvGrpSpPr>
          <p:grpSpPr>
            <a:xfrm>
              <a:off x="167392" y="4281218"/>
              <a:ext cx="679100" cy="901222"/>
              <a:chOff x="1231043" y="3326737"/>
              <a:chExt cx="1851853" cy="2457564"/>
            </a:xfrm>
          </p:grpSpPr>
          <p:sp>
            <p:nvSpPr>
              <p:cNvPr id="20" name="Google Shape;729;p22">
                <a:extLst>
                  <a:ext uri="{FF2B5EF4-FFF2-40B4-BE49-F238E27FC236}">
                    <a16:creationId xmlns:a16="http://schemas.microsoft.com/office/drawing/2014/main" id="{77094F5D-9D94-474F-AB8A-50A13A85B2D5}"/>
                  </a:ext>
                </a:extLst>
              </p:cNvPr>
              <p:cNvSpPr/>
              <p:nvPr/>
            </p:nvSpPr>
            <p:spPr>
              <a:xfrm>
                <a:off x="1231043" y="3326737"/>
                <a:ext cx="1851853" cy="1904112"/>
              </a:xfrm>
              <a:custGeom>
                <a:avLst/>
                <a:gdLst/>
                <a:ahLst/>
                <a:cxnLst/>
                <a:rect l="l" t="t" r="r" b="b"/>
                <a:pathLst>
                  <a:path w="86748" h="89196" extrusionOk="0">
                    <a:moveTo>
                      <a:pt x="43054" y="1"/>
                    </a:moveTo>
                    <a:cubicBezTo>
                      <a:pt x="42402" y="1"/>
                      <a:pt x="41751" y="88"/>
                      <a:pt x="41123" y="262"/>
                    </a:cubicBezTo>
                    <a:cubicBezTo>
                      <a:pt x="34016" y="1728"/>
                      <a:pt x="32123" y="12041"/>
                      <a:pt x="31621" y="17405"/>
                    </a:cubicBezTo>
                    <a:cubicBezTo>
                      <a:pt x="31513" y="18538"/>
                      <a:pt x="30574" y="19411"/>
                      <a:pt x="29452" y="19411"/>
                    </a:cubicBezTo>
                    <a:cubicBezTo>
                      <a:pt x="29411" y="19411"/>
                      <a:pt x="29370" y="19410"/>
                      <a:pt x="29329" y="19407"/>
                    </a:cubicBezTo>
                    <a:cubicBezTo>
                      <a:pt x="29192" y="19400"/>
                      <a:pt x="29051" y="19396"/>
                      <a:pt x="28905" y="19396"/>
                    </a:cubicBezTo>
                    <a:cubicBezTo>
                      <a:pt x="26301" y="19396"/>
                      <a:pt x="22308" y="20621"/>
                      <a:pt x="20011" y="22918"/>
                    </a:cubicBezTo>
                    <a:cubicBezTo>
                      <a:pt x="16648" y="26278"/>
                      <a:pt x="16996" y="35825"/>
                      <a:pt x="17414" y="40637"/>
                    </a:cubicBezTo>
                    <a:cubicBezTo>
                      <a:pt x="17531" y="41954"/>
                      <a:pt x="16467" y="43020"/>
                      <a:pt x="15150" y="43020"/>
                    </a:cubicBezTo>
                    <a:cubicBezTo>
                      <a:pt x="15142" y="43020"/>
                      <a:pt x="15135" y="43020"/>
                      <a:pt x="15127" y="43020"/>
                    </a:cubicBezTo>
                    <a:cubicBezTo>
                      <a:pt x="15104" y="43020"/>
                      <a:pt x="15081" y="43019"/>
                      <a:pt x="15059" y="43019"/>
                    </a:cubicBezTo>
                    <a:cubicBezTo>
                      <a:pt x="10264" y="43019"/>
                      <a:pt x="8583" y="48058"/>
                      <a:pt x="8583" y="48058"/>
                    </a:cubicBezTo>
                    <a:cubicBezTo>
                      <a:pt x="1" y="67367"/>
                      <a:pt x="37751" y="86679"/>
                      <a:pt x="42399" y="88968"/>
                    </a:cubicBezTo>
                    <a:cubicBezTo>
                      <a:pt x="42704" y="89116"/>
                      <a:pt x="43037" y="89195"/>
                      <a:pt x="43376" y="89195"/>
                    </a:cubicBezTo>
                    <a:cubicBezTo>
                      <a:pt x="43714" y="89195"/>
                      <a:pt x="44047" y="89116"/>
                      <a:pt x="44349" y="88968"/>
                    </a:cubicBezTo>
                    <a:cubicBezTo>
                      <a:pt x="48998" y="86679"/>
                      <a:pt x="86748" y="67367"/>
                      <a:pt x="78165" y="48058"/>
                    </a:cubicBezTo>
                    <a:cubicBezTo>
                      <a:pt x="78165" y="48058"/>
                      <a:pt x="76488" y="43019"/>
                      <a:pt x="71693" y="43019"/>
                    </a:cubicBezTo>
                    <a:cubicBezTo>
                      <a:pt x="71670" y="43019"/>
                      <a:pt x="71647" y="43020"/>
                      <a:pt x="71624" y="43020"/>
                    </a:cubicBezTo>
                    <a:cubicBezTo>
                      <a:pt x="71617" y="43020"/>
                      <a:pt x="71609" y="43020"/>
                      <a:pt x="71602" y="43020"/>
                    </a:cubicBezTo>
                    <a:cubicBezTo>
                      <a:pt x="70282" y="43020"/>
                      <a:pt x="69224" y="41954"/>
                      <a:pt x="69335" y="40637"/>
                    </a:cubicBezTo>
                    <a:cubicBezTo>
                      <a:pt x="69755" y="35825"/>
                      <a:pt x="70103" y="26278"/>
                      <a:pt x="66740" y="22918"/>
                    </a:cubicBezTo>
                    <a:cubicBezTo>
                      <a:pt x="64443" y="20621"/>
                      <a:pt x="60448" y="19396"/>
                      <a:pt x="57843" y="19396"/>
                    </a:cubicBezTo>
                    <a:cubicBezTo>
                      <a:pt x="57697" y="19396"/>
                      <a:pt x="57556" y="19400"/>
                      <a:pt x="57420" y="19407"/>
                    </a:cubicBezTo>
                    <a:cubicBezTo>
                      <a:pt x="57379" y="19410"/>
                      <a:pt x="57338" y="19411"/>
                      <a:pt x="57297" y="19411"/>
                    </a:cubicBezTo>
                    <a:cubicBezTo>
                      <a:pt x="56174" y="19411"/>
                      <a:pt x="55236" y="18535"/>
                      <a:pt x="55130" y="17405"/>
                    </a:cubicBezTo>
                    <a:cubicBezTo>
                      <a:pt x="54625" y="12041"/>
                      <a:pt x="52735" y="1728"/>
                      <a:pt x="45629" y="262"/>
                    </a:cubicBezTo>
                    <a:cubicBezTo>
                      <a:pt x="44997" y="88"/>
                      <a:pt x="44348" y="1"/>
                      <a:pt x="43697" y="1"/>
                    </a:cubicBezTo>
                    <a:cubicBezTo>
                      <a:pt x="43590" y="1"/>
                      <a:pt x="43483" y="3"/>
                      <a:pt x="43376" y="8"/>
                    </a:cubicBezTo>
                    <a:cubicBezTo>
                      <a:pt x="43269" y="3"/>
                      <a:pt x="43162" y="1"/>
                      <a:pt x="43054" y="1"/>
                    </a:cubicBezTo>
                    <a:close/>
                  </a:path>
                </a:pathLst>
              </a:custGeom>
              <a:solidFill>
                <a:srgbClr val="FFCB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30;p22">
                <a:extLst>
                  <a:ext uri="{FF2B5EF4-FFF2-40B4-BE49-F238E27FC236}">
                    <a16:creationId xmlns:a16="http://schemas.microsoft.com/office/drawing/2014/main" id="{4005F292-C35D-4A00-AEEF-CA01FDB158BB}"/>
                  </a:ext>
                </a:extLst>
              </p:cNvPr>
              <p:cNvSpPr/>
              <p:nvPr/>
            </p:nvSpPr>
            <p:spPr>
              <a:xfrm>
                <a:off x="1899813" y="3980288"/>
                <a:ext cx="541266" cy="1804013"/>
              </a:xfrm>
              <a:custGeom>
                <a:avLst/>
                <a:gdLst/>
                <a:ahLst/>
                <a:cxnLst/>
                <a:rect l="l" t="t" r="r" b="b"/>
                <a:pathLst>
                  <a:path w="25355" h="84507" extrusionOk="0">
                    <a:moveTo>
                      <a:pt x="12681" y="1"/>
                    </a:moveTo>
                    <a:cubicBezTo>
                      <a:pt x="12064" y="1"/>
                      <a:pt x="11565" y="500"/>
                      <a:pt x="11565" y="1117"/>
                    </a:cubicBezTo>
                    <a:lnTo>
                      <a:pt x="11565" y="34600"/>
                    </a:lnTo>
                    <a:lnTo>
                      <a:pt x="2111" y="23256"/>
                    </a:lnTo>
                    <a:cubicBezTo>
                      <a:pt x="1890" y="22990"/>
                      <a:pt x="1571" y="22854"/>
                      <a:pt x="1251" y="22854"/>
                    </a:cubicBezTo>
                    <a:cubicBezTo>
                      <a:pt x="999" y="22854"/>
                      <a:pt x="746" y="22938"/>
                      <a:pt x="539" y="23111"/>
                    </a:cubicBezTo>
                    <a:cubicBezTo>
                      <a:pt x="64" y="23507"/>
                      <a:pt x="1" y="24212"/>
                      <a:pt x="397" y="24687"/>
                    </a:cubicBezTo>
                    <a:lnTo>
                      <a:pt x="11565" y="38087"/>
                    </a:lnTo>
                    <a:lnTo>
                      <a:pt x="11565" y="83391"/>
                    </a:lnTo>
                    <a:cubicBezTo>
                      <a:pt x="11565" y="84008"/>
                      <a:pt x="12064" y="84507"/>
                      <a:pt x="12681" y="84507"/>
                    </a:cubicBezTo>
                    <a:cubicBezTo>
                      <a:pt x="13295" y="84507"/>
                      <a:pt x="13797" y="84008"/>
                      <a:pt x="13797" y="83391"/>
                    </a:cubicBezTo>
                    <a:lnTo>
                      <a:pt x="13797" y="28419"/>
                    </a:lnTo>
                    <a:lnTo>
                      <a:pt x="24950" y="15560"/>
                    </a:lnTo>
                    <a:cubicBezTo>
                      <a:pt x="25355" y="15094"/>
                      <a:pt x="25303" y="14390"/>
                      <a:pt x="24838" y="13984"/>
                    </a:cubicBezTo>
                    <a:cubicBezTo>
                      <a:pt x="24627" y="13801"/>
                      <a:pt x="24367" y="13711"/>
                      <a:pt x="24109" y="13711"/>
                    </a:cubicBezTo>
                    <a:cubicBezTo>
                      <a:pt x="23796" y="13711"/>
                      <a:pt x="23485" y="13843"/>
                      <a:pt x="23265" y="14099"/>
                    </a:cubicBezTo>
                    <a:lnTo>
                      <a:pt x="13797" y="25013"/>
                    </a:lnTo>
                    <a:lnTo>
                      <a:pt x="13797" y="1117"/>
                    </a:lnTo>
                    <a:cubicBezTo>
                      <a:pt x="13797" y="500"/>
                      <a:pt x="13298" y="1"/>
                      <a:pt x="12681" y="1"/>
                    </a:cubicBezTo>
                    <a:close/>
                  </a:path>
                </a:pathLst>
              </a:custGeom>
              <a:solidFill>
                <a:srgbClr val="3734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BC10D5C7-3C2F-CB82-B89A-FC3183650F0E}"/>
              </a:ext>
            </a:extLst>
          </p:cNvPr>
          <p:cNvSpPr txBox="1"/>
          <p:nvPr/>
        </p:nvSpPr>
        <p:spPr>
          <a:xfrm>
            <a:off x="750332" y="837313"/>
            <a:ext cx="6221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solidFill>
                  <a:srgbClr val="434343"/>
                </a:solidFill>
                <a:latin typeface="Montserrat ExtraBold" panose="020B0604020202020204" charset="0"/>
              </a:rPr>
              <a:t>Groupement d’achat 2023-2025</a:t>
            </a:r>
          </a:p>
        </p:txBody>
      </p:sp>
    </p:spTree>
    <p:extLst>
      <p:ext uri="{BB962C8B-B14F-4D97-AF65-F5344CB8AC3E}">
        <p14:creationId xmlns:p14="http://schemas.microsoft.com/office/powerpoint/2010/main" val="315325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Guides de Sobriété énergétique</a:t>
            </a:r>
          </a:p>
        </p:txBody>
      </p:sp>
      <p:sp>
        <p:nvSpPr>
          <p:cNvPr id="9" name="Google Shape;699;p22">
            <a:extLst>
              <a:ext uri="{FF2B5EF4-FFF2-40B4-BE49-F238E27FC236}">
                <a16:creationId xmlns:a16="http://schemas.microsoft.com/office/drawing/2014/main" id="{2FCBF1DA-02A7-42D5-BEBF-51DB30ED042D}"/>
              </a:ext>
            </a:extLst>
          </p:cNvPr>
          <p:cNvSpPr/>
          <p:nvPr/>
        </p:nvSpPr>
        <p:spPr>
          <a:xfrm>
            <a:off x="1423929" y="4915697"/>
            <a:ext cx="313262" cy="223188"/>
          </a:xfrm>
          <a:custGeom>
            <a:avLst/>
            <a:gdLst/>
            <a:ahLst/>
            <a:cxnLst/>
            <a:rect l="l" t="t" r="r" b="b"/>
            <a:pathLst>
              <a:path w="40016" h="28510" extrusionOk="0">
                <a:moveTo>
                  <a:pt x="17075" y="1"/>
                </a:moveTo>
                <a:cubicBezTo>
                  <a:pt x="16745" y="1"/>
                  <a:pt x="16414" y="16"/>
                  <a:pt x="16083" y="47"/>
                </a:cubicBezTo>
                <a:cubicBezTo>
                  <a:pt x="11480" y="461"/>
                  <a:pt x="7818" y="3709"/>
                  <a:pt x="6651" y="7912"/>
                </a:cubicBezTo>
                <a:cubicBezTo>
                  <a:pt x="6442" y="8678"/>
                  <a:pt x="5780" y="9234"/>
                  <a:pt x="4990" y="9310"/>
                </a:cubicBezTo>
                <a:cubicBezTo>
                  <a:pt x="4691" y="9340"/>
                  <a:pt x="4395" y="9394"/>
                  <a:pt x="4104" y="9473"/>
                </a:cubicBezTo>
                <a:cubicBezTo>
                  <a:pt x="1821" y="10090"/>
                  <a:pt x="158" y="12164"/>
                  <a:pt x="64" y="14526"/>
                </a:cubicBezTo>
                <a:cubicBezTo>
                  <a:pt x="1" y="15978"/>
                  <a:pt x="518" y="17396"/>
                  <a:pt x="1501" y="18467"/>
                </a:cubicBezTo>
                <a:cubicBezTo>
                  <a:pt x="2075" y="19093"/>
                  <a:pt x="2320" y="19942"/>
                  <a:pt x="2124" y="20765"/>
                </a:cubicBezTo>
                <a:cubicBezTo>
                  <a:pt x="1761" y="22307"/>
                  <a:pt x="1703" y="23910"/>
                  <a:pt x="1960" y="25477"/>
                </a:cubicBezTo>
                <a:cubicBezTo>
                  <a:pt x="2130" y="26526"/>
                  <a:pt x="2444" y="27545"/>
                  <a:pt x="2889" y="28510"/>
                </a:cubicBezTo>
                <a:lnTo>
                  <a:pt x="38186" y="28510"/>
                </a:lnTo>
                <a:cubicBezTo>
                  <a:pt x="39390" y="26577"/>
                  <a:pt x="40016" y="24270"/>
                  <a:pt x="39798" y="21866"/>
                </a:cubicBezTo>
                <a:cubicBezTo>
                  <a:pt x="39632" y="20000"/>
                  <a:pt x="38982" y="18207"/>
                  <a:pt x="37911" y="16667"/>
                </a:cubicBezTo>
                <a:cubicBezTo>
                  <a:pt x="37279" y="15754"/>
                  <a:pt x="37037" y="14629"/>
                  <a:pt x="37237" y="13537"/>
                </a:cubicBezTo>
                <a:cubicBezTo>
                  <a:pt x="37427" y="12470"/>
                  <a:pt x="37418" y="11375"/>
                  <a:pt x="37213" y="10308"/>
                </a:cubicBezTo>
                <a:cubicBezTo>
                  <a:pt x="36435" y="6249"/>
                  <a:pt x="32837" y="3243"/>
                  <a:pt x="28709" y="3192"/>
                </a:cubicBezTo>
                <a:cubicBezTo>
                  <a:pt x="28670" y="3191"/>
                  <a:pt x="28632" y="3191"/>
                  <a:pt x="28594" y="3191"/>
                </a:cubicBezTo>
                <a:cubicBezTo>
                  <a:pt x="27916" y="3191"/>
                  <a:pt x="27244" y="3267"/>
                  <a:pt x="26586" y="3422"/>
                </a:cubicBezTo>
                <a:cubicBezTo>
                  <a:pt x="26407" y="3463"/>
                  <a:pt x="26227" y="3482"/>
                  <a:pt x="26048" y="3482"/>
                </a:cubicBezTo>
                <a:cubicBezTo>
                  <a:pt x="25408" y="3482"/>
                  <a:pt x="24786" y="3229"/>
                  <a:pt x="24296" y="2790"/>
                </a:cubicBezTo>
                <a:cubicBezTo>
                  <a:pt x="22311" y="987"/>
                  <a:pt x="19732" y="1"/>
                  <a:pt x="17075" y="1"/>
                </a:cubicBezTo>
                <a:close/>
              </a:path>
            </a:pathLst>
          </a:cu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700;p22">
            <a:extLst>
              <a:ext uri="{FF2B5EF4-FFF2-40B4-BE49-F238E27FC236}">
                <a16:creationId xmlns:a16="http://schemas.microsoft.com/office/drawing/2014/main" id="{DC191DEC-66F9-4738-BDCB-70384D3AFB60}"/>
              </a:ext>
            </a:extLst>
          </p:cNvPr>
          <p:cNvSpPr/>
          <p:nvPr/>
        </p:nvSpPr>
        <p:spPr>
          <a:xfrm>
            <a:off x="273435" y="4995985"/>
            <a:ext cx="211731" cy="150850"/>
          </a:xfrm>
          <a:custGeom>
            <a:avLst/>
            <a:gdLst/>
            <a:ahLst/>
            <a:cxnLst/>
            <a:rect l="l" t="t" r="r" b="b"/>
            <a:pathLst>
              <a:path w="40019" h="28512" extrusionOk="0">
                <a:moveTo>
                  <a:pt x="17066" y="1"/>
                </a:moveTo>
                <a:cubicBezTo>
                  <a:pt x="16739" y="1"/>
                  <a:pt x="16411" y="16"/>
                  <a:pt x="16083" y="46"/>
                </a:cubicBezTo>
                <a:cubicBezTo>
                  <a:pt x="11480" y="463"/>
                  <a:pt x="7818" y="3708"/>
                  <a:pt x="6651" y="7911"/>
                </a:cubicBezTo>
                <a:cubicBezTo>
                  <a:pt x="6442" y="8677"/>
                  <a:pt x="5780" y="9233"/>
                  <a:pt x="4990" y="9312"/>
                </a:cubicBezTo>
                <a:cubicBezTo>
                  <a:pt x="4691" y="9342"/>
                  <a:pt x="4395" y="9396"/>
                  <a:pt x="4104" y="9475"/>
                </a:cubicBezTo>
                <a:cubicBezTo>
                  <a:pt x="1821" y="10092"/>
                  <a:pt x="158" y="12163"/>
                  <a:pt x="64" y="14528"/>
                </a:cubicBezTo>
                <a:cubicBezTo>
                  <a:pt x="1" y="15980"/>
                  <a:pt x="518" y="17395"/>
                  <a:pt x="1500" y="18469"/>
                </a:cubicBezTo>
                <a:cubicBezTo>
                  <a:pt x="2075" y="19092"/>
                  <a:pt x="2320" y="19941"/>
                  <a:pt x="2126" y="20764"/>
                </a:cubicBezTo>
                <a:cubicBezTo>
                  <a:pt x="1761" y="22309"/>
                  <a:pt x="1703" y="23909"/>
                  <a:pt x="1960" y="25476"/>
                </a:cubicBezTo>
                <a:cubicBezTo>
                  <a:pt x="2133" y="26525"/>
                  <a:pt x="2444" y="27547"/>
                  <a:pt x="2889" y="28512"/>
                </a:cubicBezTo>
                <a:lnTo>
                  <a:pt x="38189" y="28512"/>
                </a:lnTo>
                <a:cubicBezTo>
                  <a:pt x="39393" y="26579"/>
                  <a:pt x="40019" y="24272"/>
                  <a:pt x="39798" y="21868"/>
                </a:cubicBezTo>
                <a:cubicBezTo>
                  <a:pt x="39632" y="20002"/>
                  <a:pt x="38982" y="18209"/>
                  <a:pt x="37914" y="16669"/>
                </a:cubicBezTo>
                <a:cubicBezTo>
                  <a:pt x="37282" y="15756"/>
                  <a:pt x="37040" y="14631"/>
                  <a:pt x="37240" y="13539"/>
                </a:cubicBezTo>
                <a:cubicBezTo>
                  <a:pt x="37430" y="12472"/>
                  <a:pt x="37421" y="11377"/>
                  <a:pt x="37215" y="10310"/>
                </a:cubicBezTo>
                <a:cubicBezTo>
                  <a:pt x="36438" y="6251"/>
                  <a:pt x="32840" y="3245"/>
                  <a:pt x="28709" y="3194"/>
                </a:cubicBezTo>
                <a:cubicBezTo>
                  <a:pt x="28670" y="3193"/>
                  <a:pt x="28632" y="3193"/>
                  <a:pt x="28594" y="3193"/>
                </a:cubicBezTo>
                <a:cubicBezTo>
                  <a:pt x="27918" y="3193"/>
                  <a:pt x="27244" y="3269"/>
                  <a:pt x="26586" y="3421"/>
                </a:cubicBezTo>
                <a:cubicBezTo>
                  <a:pt x="26406" y="3462"/>
                  <a:pt x="26225" y="3482"/>
                  <a:pt x="26045" y="3482"/>
                </a:cubicBezTo>
                <a:cubicBezTo>
                  <a:pt x="25406" y="3482"/>
                  <a:pt x="24785" y="3228"/>
                  <a:pt x="24296" y="2789"/>
                </a:cubicBezTo>
                <a:cubicBezTo>
                  <a:pt x="22309" y="987"/>
                  <a:pt x="19727" y="1"/>
                  <a:pt x="17066" y="1"/>
                </a:cubicBezTo>
                <a:close/>
              </a:path>
            </a:pathLst>
          </a:cu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701;p22">
            <a:extLst>
              <a:ext uri="{FF2B5EF4-FFF2-40B4-BE49-F238E27FC236}">
                <a16:creationId xmlns:a16="http://schemas.microsoft.com/office/drawing/2014/main" id="{637EE6F2-E9A2-4C94-B8B9-B7C056AF083C}"/>
              </a:ext>
            </a:extLst>
          </p:cNvPr>
          <p:cNvSpPr/>
          <p:nvPr/>
        </p:nvSpPr>
        <p:spPr>
          <a:xfrm>
            <a:off x="976844" y="4936495"/>
            <a:ext cx="285315" cy="203319"/>
          </a:xfrm>
          <a:custGeom>
            <a:avLst/>
            <a:gdLst/>
            <a:ahLst/>
            <a:cxnLst/>
            <a:rect l="l" t="t" r="r" b="b"/>
            <a:pathLst>
              <a:path w="53927" h="38429" extrusionOk="0">
                <a:moveTo>
                  <a:pt x="22996" y="1"/>
                </a:moveTo>
                <a:cubicBezTo>
                  <a:pt x="22555" y="1"/>
                  <a:pt x="22112" y="21"/>
                  <a:pt x="21668" y="62"/>
                </a:cubicBezTo>
                <a:cubicBezTo>
                  <a:pt x="15469" y="624"/>
                  <a:pt x="10527" y="5000"/>
                  <a:pt x="8958" y="10664"/>
                </a:cubicBezTo>
                <a:cubicBezTo>
                  <a:pt x="8674" y="11699"/>
                  <a:pt x="7781" y="12449"/>
                  <a:pt x="6717" y="12551"/>
                </a:cubicBezTo>
                <a:cubicBezTo>
                  <a:pt x="6315" y="12594"/>
                  <a:pt x="5916" y="12666"/>
                  <a:pt x="5522" y="12772"/>
                </a:cubicBezTo>
                <a:cubicBezTo>
                  <a:pt x="2447" y="13604"/>
                  <a:pt x="203" y="16398"/>
                  <a:pt x="79" y="19582"/>
                </a:cubicBezTo>
                <a:cubicBezTo>
                  <a:pt x="0" y="21660"/>
                  <a:pt x="753" y="23520"/>
                  <a:pt x="2014" y="24893"/>
                </a:cubicBezTo>
                <a:cubicBezTo>
                  <a:pt x="2786" y="25733"/>
                  <a:pt x="3118" y="26877"/>
                  <a:pt x="2855" y="27989"/>
                </a:cubicBezTo>
                <a:cubicBezTo>
                  <a:pt x="2362" y="30070"/>
                  <a:pt x="2287" y="32229"/>
                  <a:pt x="2631" y="34340"/>
                </a:cubicBezTo>
                <a:cubicBezTo>
                  <a:pt x="2861" y="35752"/>
                  <a:pt x="3282" y="37128"/>
                  <a:pt x="3883" y="38429"/>
                </a:cubicBezTo>
                <a:lnTo>
                  <a:pt x="51462" y="38429"/>
                </a:lnTo>
                <a:cubicBezTo>
                  <a:pt x="53083" y="35825"/>
                  <a:pt x="53927" y="32716"/>
                  <a:pt x="53633" y="29474"/>
                </a:cubicBezTo>
                <a:cubicBezTo>
                  <a:pt x="53406" y="26955"/>
                  <a:pt x="52529" y="24542"/>
                  <a:pt x="51090" y="22464"/>
                </a:cubicBezTo>
                <a:cubicBezTo>
                  <a:pt x="50240" y="21237"/>
                  <a:pt x="49914" y="19718"/>
                  <a:pt x="50183" y="18249"/>
                </a:cubicBezTo>
                <a:cubicBezTo>
                  <a:pt x="50440" y="16806"/>
                  <a:pt x="50428" y="15330"/>
                  <a:pt x="50149" y="13897"/>
                </a:cubicBezTo>
                <a:cubicBezTo>
                  <a:pt x="49103" y="8426"/>
                  <a:pt x="44252" y="4374"/>
                  <a:pt x="38685" y="4305"/>
                </a:cubicBezTo>
                <a:cubicBezTo>
                  <a:pt x="38625" y="4304"/>
                  <a:pt x="38564" y="4303"/>
                  <a:pt x="38504" y="4303"/>
                </a:cubicBezTo>
                <a:cubicBezTo>
                  <a:pt x="37600" y="4303"/>
                  <a:pt x="36703" y="4409"/>
                  <a:pt x="35821" y="4613"/>
                </a:cubicBezTo>
                <a:cubicBezTo>
                  <a:pt x="35580" y="4669"/>
                  <a:pt x="35338" y="4695"/>
                  <a:pt x="35097" y="4695"/>
                </a:cubicBezTo>
                <a:cubicBezTo>
                  <a:pt x="34236" y="4695"/>
                  <a:pt x="33396" y="4354"/>
                  <a:pt x="32740" y="3763"/>
                </a:cubicBezTo>
                <a:cubicBezTo>
                  <a:pt x="30060" y="1332"/>
                  <a:pt x="26583" y="1"/>
                  <a:pt x="22996" y="1"/>
                </a:cubicBezTo>
                <a:close/>
              </a:path>
            </a:pathLst>
          </a:custGeom>
          <a:solidFill>
            <a:srgbClr val="F9BF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702;p22">
            <a:extLst>
              <a:ext uri="{FF2B5EF4-FFF2-40B4-BE49-F238E27FC236}">
                <a16:creationId xmlns:a16="http://schemas.microsoft.com/office/drawing/2014/main" id="{B357EA6F-A4FE-40E9-B2C0-B40BA1AA7C5F}"/>
              </a:ext>
            </a:extLst>
          </p:cNvPr>
          <p:cNvSpPr/>
          <p:nvPr/>
        </p:nvSpPr>
        <p:spPr>
          <a:xfrm>
            <a:off x="7995097" y="4995565"/>
            <a:ext cx="252087" cy="179626"/>
          </a:xfrm>
          <a:custGeom>
            <a:avLst/>
            <a:gdLst/>
            <a:ahLst/>
            <a:cxnLst/>
            <a:rect l="l" t="t" r="r" b="b"/>
            <a:pathLst>
              <a:path w="29042" h="20694" extrusionOk="0">
                <a:moveTo>
                  <a:pt x="12375" y="1"/>
                </a:moveTo>
                <a:cubicBezTo>
                  <a:pt x="11646" y="1"/>
                  <a:pt x="10911" y="103"/>
                  <a:pt x="10192" y="311"/>
                </a:cubicBezTo>
                <a:cubicBezTo>
                  <a:pt x="7582" y="1070"/>
                  <a:pt x="5553" y="3123"/>
                  <a:pt x="4824" y="5742"/>
                </a:cubicBezTo>
                <a:cubicBezTo>
                  <a:pt x="4673" y="6299"/>
                  <a:pt x="4192" y="6704"/>
                  <a:pt x="3620" y="6758"/>
                </a:cubicBezTo>
                <a:cubicBezTo>
                  <a:pt x="3403" y="6780"/>
                  <a:pt x="3188" y="6822"/>
                  <a:pt x="2976" y="6876"/>
                </a:cubicBezTo>
                <a:cubicBezTo>
                  <a:pt x="1322" y="7324"/>
                  <a:pt x="112" y="8830"/>
                  <a:pt x="46" y="10545"/>
                </a:cubicBezTo>
                <a:cubicBezTo>
                  <a:pt x="0" y="11597"/>
                  <a:pt x="375" y="12628"/>
                  <a:pt x="1089" y="13405"/>
                </a:cubicBezTo>
                <a:cubicBezTo>
                  <a:pt x="1503" y="13859"/>
                  <a:pt x="1682" y="14473"/>
                  <a:pt x="1543" y="15072"/>
                </a:cubicBezTo>
                <a:cubicBezTo>
                  <a:pt x="1277" y="16194"/>
                  <a:pt x="1234" y="17355"/>
                  <a:pt x="1422" y="18492"/>
                </a:cubicBezTo>
                <a:cubicBezTo>
                  <a:pt x="1546" y="19254"/>
                  <a:pt x="1773" y="19995"/>
                  <a:pt x="2096" y="20693"/>
                </a:cubicBezTo>
                <a:lnTo>
                  <a:pt x="27717" y="20693"/>
                </a:lnTo>
                <a:cubicBezTo>
                  <a:pt x="28588" y="19290"/>
                  <a:pt x="29041" y="17618"/>
                  <a:pt x="28884" y="15873"/>
                </a:cubicBezTo>
                <a:cubicBezTo>
                  <a:pt x="28763" y="14515"/>
                  <a:pt x="28291" y="13215"/>
                  <a:pt x="27514" y="12096"/>
                </a:cubicBezTo>
                <a:cubicBezTo>
                  <a:pt x="27057" y="11434"/>
                  <a:pt x="26882" y="10617"/>
                  <a:pt x="27024" y="9825"/>
                </a:cubicBezTo>
                <a:cubicBezTo>
                  <a:pt x="27163" y="9051"/>
                  <a:pt x="27157" y="8255"/>
                  <a:pt x="27009" y="7481"/>
                </a:cubicBezTo>
                <a:cubicBezTo>
                  <a:pt x="26443" y="4539"/>
                  <a:pt x="23834" y="2355"/>
                  <a:pt x="20834" y="2316"/>
                </a:cubicBezTo>
                <a:cubicBezTo>
                  <a:pt x="20808" y="2316"/>
                  <a:pt x="20782" y="2315"/>
                  <a:pt x="20756" y="2315"/>
                </a:cubicBezTo>
                <a:cubicBezTo>
                  <a:pt x="20262" y="2315"/>
                  <a:pt x="19771" y="2370"/>
                  <a:pt x="19291" y="2482"/>
                </a:cubicBezTo>
                <a:cubicBezTo>
                  <a:pt x="19160" y="2513"/>
                  <a:pt x="19028" y="2528"/>
                  <a:pt x="18897" y="2528"/>
                </a:cubicBezTo>
                <a:cubicBezTo>
                  <a:pt x="18435" y="2528"/>
                  <a:pt x="17985" y="2344"/>
                  <a:pt x="17634" y="2026"/>
                </a:cubicBezTo>
                <a:cubicBezTo>
                  <a:pt x="16173" y="705"/>
                  <a:pt x="14292" y="1"/>
                  <a:pt x="12375" y="1"/>
                </a:cubicBezTo>
                <a:close/>
              </a:path>
            </a:pathLst>
          </a:cu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703;p22">
            <a:extLst>
              <a:ext uri="{FF2B5EF4-FFF2-40B4-BE49-F238E27FC236}">
                <a16:creationId xmlns:a16="http://schemas.microsoft.com/office/drawing/2014/main" id="{95AFC4DD-B9DF-4782-BF22-81EFBC14BCA1}"/>
              </a:ext>
            </a:extLst>
          </p:cNvPr>
          <p:cNvSpPr/>
          <p:nvPr/>
        </p:nvSpPr>
        <p:spPr>
          <a:xfrm>
            <a:off x="6811064" y="4909507"/>
            <a:ext cx="339783" cy="242123"/>
          </a:xfrm>
          <a:custGeom>
            <a:avLst/>
            <a:gdLst/>
            <a:ahLst/>
            <a:cxnLst/>
            <a:rect l="l" t="t" r="r" b="b"/>
            <a:pathLst>
              <a:path w="39145" h="27894" extrusionOk="0">
                <a:moveTo>
                  <a:pt x="16693" y="1"/>
                </a:moveTo>
                <a:cubicBezTo>
                  <a:pt x="16372" y="1"/>
                  <a:pt x="16051" y="15"/>
                  <a:pt x="15729" y="45"/>
                </a:cubicBezTo>
                <a:cubicBezTo>
                  <a:pt x="11229" y="453"/>
                  <a:pt x="7645" y="3628"/>
                  <a:pt x="6505" y="7738"/>
                </a:cubicBezTo>
                <a:cubicBezTo>
                  <a:pt x="6299" y="8488"/>
                  <a:pt x="5652" y="9032"/>
                  <a:pt x="4881" y="9108"/>
                </a:cubicBezTo>
                <a:cubicBezTo>
                  <a:pt x="4588" y="9138"/>
                  <a:pt x="4297" y="9193"/>
                  <a:pt x="4013" y="9268"/>
                </a:cubicBezTo>
                <a:cubicBezTo>
                  <a:pt x="1781" y="9873"/>
                  <a:pt x="151" y="11899"/>
                  <a:pt x="64" y="14213"/>
                </a:cubicBezTo>
                <a:cubicBezTo>
                  <a:pt x="0" y="15631"/>
                  <a:pt x="505" y="17019"/>
                  <a:pt x="1467" y="18068"/>
                </a:cubicBezTo>
                <a:cubicBezTo>
                  <a:pt x="2026" y="18679"/>
                  <a:pt x="2268" y="19508"/>
                  <a:pt x="2078" y="20315"/>
                </a:cubicBezTo>
                <a:cubicBezTo>
                  <a:pt x="1718" y="21824"/>
                  <a:pt x="1663" y="23394"/>
                  <a:pt x="1914" y="24927"/>
                </a:cubicBezTo>
                <a:cubicBezTo>
                  <a:pt x="2081" y="25952"/>
                  <a:pt x="2386" y="26950"/>
                  <a:pt x="2822" y="27894"/>
                </a:cubicBezTo>
                <a:lnTo>
                  <a:pt x="37357" y="27891"/>
                </a:lnTo>
                <a:cubicBezTo>
                  <a:pt x="38534" y="26001"/>
                  <a:pt x="39144" y="23745"/>
                  <a:pt x="38933" y="21392"/>
                </a:cubicBezTo>
                <a:cubicBezTo>
                  <a:pt x="38769" y="19565"/>
                  <a:pt x="38131" y="17811"/>
                  <a:pt x="37085" y="16305"/>
                </a:cubicBezTo>
                <a:cubicBezTo>
                  <a:pt x="36468" y="15413"/>
                  <a:pt x="36232" y="14309"/>
                  <a:pt x="36426" y="13242"/>
                </a:cubicBezTo>
                <a:cubicBezTo>
                  <a:pt x="36613" y="12199"/>
                  <a:pt x="36604" y="11125"/>
                  <a:pt x="36402" y="10085"/>
                </a:cubicBezTo>
                <a:cubicBezTo>
                  <a:pt x="35642" y="6114"/>
                  <a:pt x="32122" y="3172"/>
                  <a:pt x="28082" y="3123"/>
                </a:cubicBezTo>
                <a:cubicBezTo>
                  <a:pt x="28034" y="3122"/>
                  <a:pt x="27985" y="3122"/>
                  <a:pt x="27937" y="3122"/>
                </a:cubicBezTo>
                <a:cubicBezTo>
                  <a:pt x="27285" y="3122"/>
                  <a:pt x="26638" y="3198"/>
                  <a:pt x="26005" y="3347"/>
                </a:cubicBezTo>
                <a:cubicBezTo>
                  <a:pt x="25830" y="3387"/>
                  <a:pt x="25654" y="3407"/>
                  <a:pt x="25479" y="3407"/>
                </a:cubicBezTo>
                <a:cubicBezTo>
                  <a:pt x="24852" y="3407"/>
                  <a:pt x="24242" y="3157"/>
                  <a:pt x="23767" y="2727"/>
                </a:cubicBezTo>
                <a:cubicBezTo>
                  <a:pt x="21820" y="963"/>
                  <a:pt x="19296" y="1"/>
                  <a:pt x="16693" y="1"/>
                </a:cubicBezTo>
                <a:close/>
              </a:path>
            </a:pathLst>
          </a:custGeom>
          <a:solidFill>
            <a:srgbClr val="FFE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704;p22">
            <a:extLst>
              <a:ext uri="{FF2B5EF4-FFF2-40B4-BE49-F238E27FC236}">
                <a16:creationId xmlns:a16="http://schemas.microsoft.com/office/drawing/2014/main" id="{C4F1A185-ECE4-4A71-9A20-AA2DC9027C83}"/>
              </a:ext>
            </a:extLst>
          </p:cNvPr>
          <p:cNvGrpSpPr/>
          <p:nvPr/>
        </p:nvGrpSpPr>
        <p:grpSpPr>
          <a:xfrm>
            <a:off x="8242584" y="4280295"/>
            <a:ext cx="603546" cy="971330"/>
            <a:chOff x="6217265" y="2769776"/>
            <a:chExt cx="1645822" cy="2648742"/>
          </a:xfrm>
        </p:grpSpPr>
        <p:sp>
          <p:nvSpPr>
            <p:cNvPr id="30" name="Google Shape;705;p22">
              <a:extLst>
                <a:ext uri="{FF2B5EF4-FFF2-40B4-BE49-F238E27FC236}">
                  <a16:creationId xmlns:a16="http://schemas.microsoft.com/office/drawing/2014/main" id="{15F2AE0A-D664-489A-B77C-A95A1A2C64D8}"/>
                </a:ext>
              </a:extLst>
            </p:cNvPr>
            <p:cNvSpPr/>
            <p:nvPr/>
          </p:nvSpPr>
          <p:spPr>
            <a:xfrm>
              <a:off x="6217265" y="2769776"/>
              <a:ext cx="1645822" cy="2130963"/>
            </a:xfrm>
            <a:custGeom>
              <a:avLst/>
              <a:gdLst/>
              <a:ahLst/>
              <a:cxnLst/>
              <a:rect l="l" t="t" r="r" b="b"/>
              <a:pathLst>
                <a:path w="69532" h="90028" extrusionOk="0">
                  <a:moveTo>
                    <a:pt x="35340" y="1"/>
                  </a:moveTo>
                  <a:cubicBezTo>
                    <a:pt x="35243" y="1"/>
                    <a:pt x="35145" y="2"/>
                    <a:pt x="35047" y="3"/>
                  </a:cubicBezTo>
                  <a:cubicBezTo>
                    <a:pt x="22984" y="151"/>
                    <a:pt x="13225" y="9251"/>
                    <a:pt x="13167" y="20503"/>
                  </a:cubicBezTo>
                  <a:cubicBezTo>
                    <a:pt x="13164" y="20948"/>
                    <a:pt x="13177" y="21386"/>
                    <a:pt x="13204" y="21825"/>
                  </a:cubicBezTo>
                  <a:cubicBezTo>
                    <a:pt x="13594" y="27979"/>
                    <a:pt x="11701" y="34048"/>
                    <a:pt x="7706" y="38975"/>
                  </a:cubicBezTo>
                  <a:cubicBezTo>
                    <a:pt x="2653" y="45210"/>
                    <a:pt x="0" y="53224"/>
                    <a:pt x="1044" y="61837"/>
                  </a:cubicBezTo>
                  <a:cubicBezTo>
                    <a:pt x="2810" y="76450"/>
                    <a:pt x="15315" y="88104"/>
                    <a:pt x="31043" y="89804"/>
                  </a:cubicBezTo>
                  <a:cubicBezTo>
                    <a:pt x="32431" y="89954"/>
                    <a:pt x="33805" y="90027"/>
                    <a:pt x="35160" y="90027"/>
                  </a:cubicBezTo>
                  <a:cubicBezTo>
                    <a:pt x="54050" y="90027"/>
                    <a:pt x="69404" y="75848"/>
                    <a:pt x="69492" y="58287"/>
                  </a:cubicBezTo>
                  <a:cubicBezTo>
                    <a:pt x="69531" y="50760"/>
                    <a:pt x="66758" y="43828"/>
                    <a:pt x="62089" y="38355"/>
                  </a:cubicBezTo>
                  <a:cubicBezTo>
                    <a:pt x="58421" y="34051"/>
                    <a:pt x="56624" y="28611"/>
                    <a:pt x="57356" y="23165"/>
                  </a:cubicBezTo>
                  <a:cubicBezTo>
                    <a:pt x="57489" y="22151"/>
                    <a:pt x="57547" y="21129"/>
                    <a:pt x="57519" y="20107"/>
                  </a:cubicBezTo>
                  <a:cubicBezTo>
                    <a:pt x="57240" y="8978"/>
                    <a:pt x="47294" y="1"/>
                    <a:pt x="35340" y="1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06;p22">
              <a:extLst>
                <a:ext uri="{FF2B5EF4-FFF2-40B4-BE49-F238E27FC236}">
                  <a16:creationId xmlns:a16="http://schemas.microsoft.com/office/drawing/2014/main" id="{2A4C7D48-5906-4BA3-98D5-3D099E8D5CC5}"/>
                </a:ext>
              </a:extLst>
            </p:cNvPr>
            <p:cNvSpPr/>
            <p:nvPr/>
          </p:nvSpPr>
          <p:spPr>
            <a:xfrm>
              <a:off x="6782118" y="3652523"/>
              <a:ext cx="529593" cy="1765995"/>
            </a:xfrm>
            <a:custGeom>
              <a:avLst/>
              <a:gdLst/>
              <a:ahLst/>
              <a:cxnLst/>
              <a:rect l="l" t="t" r="r" b="b"/>
              <a:pathLst>
                <a:path w="22374" h="74609" extrusionOk="0">
                  <a:moveTo>
                    <a:pt x="11181" y="0"/>
                  </a:moveTo>
                  <a:cubicBezTo>
                    <a:pt x="10637" y="0"/>
                    <a:pt x="10198" y="442"/>
                    <a:pt x="10198" y="986"/>
                  </a:cubicBezTo>
                  <a:lnTo>
                    <a:pt x="10198" y="30547"/>
                  </a:lnTo>
                  <a:lnTo>
                    <a:pt x="1852" y="20531"/>
                  </a:lnTo>
                  <a:cubicBezTo>
                    <a:pt x="1657" y="20307"/>
                    <a:pt x="1383" y="20192"/>
                    <a:pt x="1106" y="20192"/>
                  </a:cubicBezTo>
                  <a:cubicBezTo>
                    <a:pt x="883" y="20192"/>
                    <a:pt x="659" y="20266"/>
                    <a:pt x="476" y="20419"/>
                  </a:cubicBezTo>
                  <a:cubicBezTo>
                    <a:pt x="61" y="20764"/>
                    <a:pt x="1" y="21375"/>
                    <a:pt x="336" y="21795"/>
                  </a:cubicBezTo>
                  <a:lnTo>
                    <a:pt x="10195" y="33625"/>
                  </a:lnTo>
                  <a:lnTo>
                    <a:pt x="10195" y="73622"/>
                  </a:lnTo>
                  <a:cubicBezTo>
                    <a:pt x="10195" y="74167"/>
                    <a:pt x="10637" y="74608"/>
                    <a:pt x="11181" y="74608"/>
                  </a:cubicBezTo>
                  <a:cubicBezTo>
                    <a:pt x="11725" y="74608"/>
                    <a:pt x="12167" y="74167"/>
                    <a:pt x="12167" y="73622"/>
                  </a:cubicBezTo>
                  <a:lnTo>
                    <a:pt x="12167" y="32754"/>
                  </a:lnTo>
                  <a:lnTo>
                    <a:pt x="22016" y="21399"/>
                  </a:lnTo>
                  <a:cubicBezTo>
                    <a:pt x="22373" y="20988"/>
                    <a:pt x="22328" y="20365"/>
                    <a:pt x="21917" y="20008"/>
                  </a:cubicBezTo>
                  <a:cubicBezTo>
                    <a:pt x="21730" y="19846"/>
                    <a:pt x="21501" y="19767"/>
                    <a:pt x="21272" y="19767"/>
                  </a:cubicBezTo>
                  <a:cubicBezTo>
                    <a:pt x="20996" y="19767"/>
                    <a:pt x="20721" y="19883"/>
                    <a:pt x="20526" y="20108"/>
                  </a:cubicBezTo>
                  <a:lnTo>
                    <a:pt x="12167" y="29745"/>
                  </a:lnTo>
                  <a:lnTo>
                    <a:pt x="12167" y="15955"/>
                  </a:lnTo>
                  <a:lnTo>
                    <a:pt x="19295" y="7739"/>
                  </a:lnTo>
                  <a:cubicBezTo>
                    <a:pt x="19570" y="7421"/>
                    <a:pt x="19537" y="6944"/>
                    <a:pt x="19219" y="6668"/>
                  </a:cubicBezTo>
                  <a:cubicBezTo>
                    <a:pt x="19075" y="6544"/>
                    <a:pt x="18899" y="6483"/>
                    <a:pt x="18723" y="6483"/>
                  </a:cubicBezTo>
                  <a:cubicBezTo>
                    <a:pt x="18511" y="6483"/>
                    <a:pt x="18299" y="6572"/>
                    <a:pt x="18149" y="6744"/>
                  </a:cubicBezTo>
                  <a:lnTo>
                    <a:pt x="12167" y="13639"/>
                  </a:lnTo>
                  <a:lnTo>
                    <a:pt x="12167" y="986"/>
                  </a:lnTo>
                  <a:cubicBezTo>
                    <a:pt x="12167" y="442"/>
                    <a:pt x="11725" y="0"/>
                    <a:pt x="11181" y="0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707;p22">
            <a:extLst>
              <a:ext uri="{FF2B5EF4-FFF2-40B4-BE49-F238E27FC236}">
                <a16:creationId xmlns:a16="http://schemas.microsoft.com/office/drawing/2014/main" id="{DB276E3C-219E-41E7-B4F2-7185B6634E7F}"/>
              </a:ext>
            </a:extLst>
          </p:cNvPr>
          <p:cNvGrpSpPr/>
          <p:nvPr/>
        </p:nvGrpSpPr>
        <p:grpSpPr>
          <a:xfrm>
            <a:off x="8715650" y="4580219"/>
            <a:ext cx="260959" cy="586388"/>
            <a:chOff x="7238820" y="4193585"/>
            <a:chExt cx="711615" cy="1599036"/>
          </a:xfrm>
        </p:grpSpPr>
        <p:sp>
          <p:nvSpPr>
            <p:cNvPr id="28" name="Google Shape;708;p22">
              <a:extLst>
                <a:ext uri="{FF2B5EF4-FFF2-40B4-BE49-F238E27FC236}">
                  <a16:creationId xmlns:a16="http://schemas.microsoft.com/office/drawing/2014/main" id="{7F67CB86-2786-4E35-B5D4-E15E8497CABB}"/>
                </a:ext>
              </a:extLst>
            </p:cNvPr>
            <p:cNvSpPr/>
            <p:nvPr/>
          </p:nvSpPr>
          <p:spPr>
            <a:xfrm>
              <a:off x="7238820" y="4193585"/>
              <a:ext cx="711615" cy="1192282"/>
            </a:xfrm>
            <a:custGeom>
              <a:avLst/>
              <a:gdLst/>
              <a:ahLst/>
              <a:cxnLst/>
              <a:rect l="l" t="t" r="r" b="b"/>
              <a:pathLst>
                <a:path w="30064" h="50371" extrusionOk="0">
                  <a:moveTo>
                    <a:pt x="15034" y="1"/>
                  </a:moveTo>
                  <a:cubicBezTo>
                    <a:pt x="14716" y="1"/>
                    <a:pt x="14399" y="57"/>
                    <a:pt x="14096" y="171"/>
                  </a:cubicBezTo>
                  <a:cubicBezTo>
                    <a:pt x="11145" y="1148"/>
                    <a:pt x="10358" y="8034"/>
                    <a:pt x="10150" y="11614"/>
                  </a:cubicBezTo>
                  <a:cubicBezTo>
                    <a:pt x="10106" y="12369"/>
                    <a:pt x="9716" y="12953"/>
                    <a:pt x="9249" y="12953"/>
                  </a:cubicBezTo>
                  <a:cubicBezTo>
                    <a:pt x="9232" y="12953"/>
                    <a:pt x="9215" y="12952"/>
                    <a:pt x="9197" y="12951"/>
                  </a:cubicBezTo>
                  <a:cubicBezTo>
                    <a:pt x="9141" y="12946"/>
                    <a:pt x="9082" y="12943"/>
                    <a:pt x="9022" y="12943"/>
                  </a:cubicBezTo>
                  <a:cubicBezTo>
                    <a:pt x="7939" y="12943"/>
                    <a:pt x="6280" y="13762"/>
                    <a:pt x="5326" y="15294"/>
                  </a:cubicBezTo>
                  <a:cubicBezTo>
                    <a:pt x="3929" y="17538"/>
                    <a:pt x="4074" y="23910"/>
                    <a:pt x="4247" y="27122"/>
                  </a:cubicBezTo>
                  <a:cubicBezTo>
                    <a:pt x="4295" y="28002"/>
                    <a:pt x="3856" y="28713"/>
                    <a:pt x="3308" y="28713"/>
                  </a:cubicBezTo>
                  <a:cubicBezTo>
                    <a:pt x="3304" y="28713"/>
                    <a:pt x="3301" y="28713"/>
                    <a:pt x="3297" y="28713"/>
                  </a:cubicBezTo>
                  <a:cubicBezTo>
                    <a:pt x="3288" y="28712"/>
                    <a:pt x="3279" y="28712"/>
                    <a:pt x="3270" y="28712"/>
                  </a:cubicBezTo>
                  <a:cubicBezTo>
                    <a:pt x="1277" y="28712"/>
                    <a:pt x="578" y="32075"/>
                    <a:pt x="578" y="32075"/>
                  </a:cubicBezTo>
                  <a:cubicBezTo>
                    <a:pt x="82" y="33866"/>
                    <a:pt x="1" y="35689"/>
                    <a:pt x="228" y="37501"/>
                  </a:cubicBezTo>
                  <a:cubicBezTo>
                    <a:pt x="1304" y="46079"/>
                    <a:pt x="8158" y="50371"/>
                    <a:pt x="15017" y="50371"/>
                  </a:cubicBezTo>
                  <a:cubicBezTo>
                    <a:pt x="21864" y="50371"/>
                    <a:pt x="28714" y="46095"/>
                    <a:pt x="29828" y="37537"/>
                  </a:cubicBezTo>
                  <a:cubicBezTo>
                    <a:pt x="30064" y="35713"/>
                    <a:pt x="29988" y="33878"/>
                    <a:pt x="29489" y="32075"/>
                  </a:cubicBezTo>
                  <a:cubicBezTo>
                    <a:pt x="29489" y="32075"/>
                    <a:pt x="28791" y="28712"/>
                    <a:pt x="26797" y="28712"/>
                  </a:cubicBezTo>
                  <a:cubicBezTo>
                    <a:pt x="26788" y="28712"/>
                    <a:pt x="26779" y="28712"/>
                    <a:pt x="26770" y="28713"/>
                  </a:cubicBezTo>
                  <a:cubicBezTo>
                    <a:pt x="26767" y="28713"/>
                    <a:pt x="26763" y="28713"/>
                    <a:pt x="26760" y="28713"/>
                  </a:cubicBezTo>
                  <a:cubicBezTo>
                    <a:pt x="26214" y="28713"/>
                    <a:pt x="25773" y="28002"/>
                    <a:pt x="25821" y="27122"/>
                  </a:cubicBezTo>
                  <a:cubicBezTo>
                    <a:pt x="25993" y="23910"/>
                    <a:pt x="26141" y="17538"/>
                    <a:pt x="24741" y="15294"/>
                  </a:cubicBezTo>
                  <a:cubicBezTo>
                    <a:pt x="23787" y="13759"/>
                    <a:pt x="22129" y="12943"/>
                    <a:pt x="21046" y="12943"/>
                  </a:cubicBezTo>
                  <a:cubicBezTo>
                    <a:pt x="20986" y="12943"/>
                    <a:pt x="20927" y="12946"/>
                    <a:pt x="20870" y="12951"/>
                  </a:cubicBezTo>
                  <a:cubicBezTo>
                    <a:pt x="20853" y="12952"/>
                    <a:pt x="20835" y="12953"/>
                    <a:pt x="20818" y="12953"/>
                  </a:cubicBezTo>
                  <a:cubicBezTo>
                    <a:pt x="20351" y="12953"/>
                    <a:pt x="19961" y="12369"/>
                    <a:pt x="19918" y="11614"/>
                  </a:cubicBezTo>
                  <a:cubicBezTo>
                    <a:pt x="19709" y="8034"/>
                    <a:pt x="18923" y="1148"/>
                    <a:pt x="15971" y="171"/>
                  </a:cubicBezTo>
                  <a:cubicBezTo>
                    <a:pt x="15669" y="57"/>
                    <a:pt x="15351" y="1"/>
                    <a:pt x="15034" y="1"/>
                  </a:cubicBezTo>
                  <a:close/>
                </a:path>
              </a:pathLst>
            </a:custGeom>
            <a:solidFill>
              <a:srgbClr val="9A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09;p22">
              <a:extLst>
                <a:ext uri="{FF2B5EF4-FFF2-40B4-BE49-F238E27FC236}">
                  <a16:creationId xmlns:a16="http://schemas.microsoft.com/office/drawing/2014/main" id="{0F2E4E0C-7707-40A6-B5AA-9551AD2BB905}"/>
                </a:ext>
              </a:extLst>
            </p:cNvPr>
            <p:cNvSpPr/>
            <p:nvPr/>
          </p:nvSpPr>
          <p:spPr>
            <a:xfrm>
              <a:off x="7460448" y="4569994"/>
              <a:ext cx="258145" cy="1222627"/>
            </a:xfrm>
            <a:custGeom>
              <a:avLst/>
              <a:gdLst/>
              <a:ahLst/>
              <a:cxnLst/>
              <a:rect l="l" t="t" r="r" b="b"/>
              <a:pathLst>
                <a:path w="10906" h="51653" extrusionOk="0">
                  <a:moveTo>
                    <a:pt x="5689" y="0"/>
                  </a:moveTo>
                  <a:cubicBezTo>
                    <a:pt x="5311" y="0"/>
                    <a:pt x="5005" y="306"/>
                    <a:pt x="5005" y="684"/>
                  </a:cubicBezTo>
                  <a:lnTo>
                    <a:pt x="5005" y="9641"/>
                  </a:lnTo>
                  <a:lnTo>
                    <a:pt x="887" y="4890"/>
                  </a:lnTo>
                  <a:cubicBezTo>
                    <a:pt x="792" y="4786"/>
                    <a:pt x="663" y="4734"/>
                    <a:pt x="534" y="4734"/>
                  </a:cubicBezTo>
                  <a:cubicBezTo>
                    <a:pt x="422" y="4734"/>
                    <a:pt x="311" y="4773"/>
                    <a:pt x="221" y="4851"/>
                  </a:cubicBezTo>
                  <a:cubicBezTo>
                    <a:pt x="25" y="5020"/>
                    <a:pt x="0" y="5314"/>
                    <a:pt x="164" y="5516"/>
                  </a:cubicBezTo>
                  <a:lnTo>
                    <a:pt x="5005" y="11096"/>
                  </a:lnTo>
                  <a:lnTo>
                    <a:pt x="5005" y="21399"/>
                  </a:lnTo>
                  <a:lnTo>
                    <a:pt x="1156" y="16781"/>
                  </a:lnTo>
                  <a:cubicBezTo>
                    <a:pt x="1058" y="16653"/>
                    <a:pt x="909" y="16585"/>
                    <a:pt x="759" y="16585"/>
                  </a:cubicBezTo>
                  <a:cubicBezTo>
                    <a:pt x="647" y="16585"/>
                    <a:pt x="535" y="16622"/>
                    <a:pt x="442" y="16700"/>
                  </a:cubicBezTo>
                  <a:cubicBezTo>
                    <a:pt x="224" y="16881"/>
                    <a:pt x="203" y="17205"/>
                    <a:pt x="391" y="17416"/>
                  </a:cubicBezTo>
                  <a:lnTo>
                    <a:pt x="5005" y="22953"/>
                  </a:lnTo>
                  <a:lnTo>
                    <a:pt x="5005" y="50969"/>
                  </a:lnTo>
                  <a:cubicBezTo>
                    <a:pt x="5005" y="51347"/>
                    <a:pt x="5311" y="51652"/>
                    <a:pt x="5689" y="51652"/>
                  </a:cubicBezTo>
                  <a:cubicBezTo>
                    <a:pt x="6064" y="51652"/>
                    <a:pt x="6369" y="51347"/>
                    <a:pt x="6369" y="50969"/>
                  </a:cubicBezTo>
                  <a:lnTo>
                    <a:pt x="6369" y="21689"/>
                  </a:lnTo>
                  <a:lnTo>
                    <a:pt x="10730" y="16660"/>
                  </a:lnTo>
                  <a:cubicBezTo>
                    <a:pt x="10905" y="16461"/>
                    <a:pt x="10881" y="16158"/>
                    <a:pt x="10682" y="15986"/>
                  </a:cubicBezTo>
                  <a:cubicBezTo>
                    <a:pt x="10593" y="15908"/>
                    <a:pt x="10482" y="15869"/>
                    <a:pt x="10371" y="15869"/>
                  </a:cubicBezTo>
                  <a:cubicBezTo>
                    <a:pt x="10238" y="15869"/>
                    <a:pt x="10105" y="15925"/>
                    <a:pt x="10010" y="16034"/>
                  </a:cubicBezTo>
                  <a:lnTo>
                    <a:pt x="6372" y="20232"/>
                  </a:lnTo>
                  <a:lnTo>
                    <a:pt x="6372" y="11162"/>
                  </a:lnTo>
                  <a:lnTo>
                    <a:pt x="10733" y="6136"/>
                  </a:lnTo>
                  <a:cubicBezTo>
                    <a:pt x="10905" y="5937"/>
                    <a:pt x="10884" y="5634"/>
                    <a:pt x="10685" y="5462"/>
                  </a:cubicBezTo>
                  <a:cubicBezTo>
                    <a:pt x="10594" y="5384"/>
                    <a:pt x="10483" y="5345"/>
                    <a:pt x="10372" y="5345"/>
                  </a:cubicBezTo>
                  <a:cubicBezTo>
                    <a:pt x="10238" y="5345"/>
                    <a:pt x="10105" y="5401"/>
                    <a:pt x="10010" y="5510"/>
                  </a:cubicBezTo>
                  <a:lnTo>
                    <a:pt x="6372" y="9705"/>
                  </a:lnTo>
                  <a:lnTo>
                    <a:pt x="6372" y="684"/>
                  </a:lnTo>
                  <a:cubicBezTo>
                    <a:pt x="6372" y="306"/>
                    <a:pt x="6064" y="0"/>
                    <a:pt x="5689" y="0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710;p22">
            <a:extLst>
              <a:ext uri="{FF2B5EF4-FFF2-40B4-BE49-F238E27FC236}">
                <a16:creationId xmlns:a16="http://schemas.microsoft.com/office/drawing/2014/main" id="{EE708669-0CFE-441A-A6D4-3CF750AD212B}"/>
              </a:ext>
            </a:extLst>
          </p:cNvPr>
          <p:cNvGrpSpPr/>
          <p:nvPr/>
        </p:nvGrpSpPr>
        <p:grpSpPr>
          <a:xfrm>
            <a:off x="1657495" y="4493494"/>
            <a:ext cx="396455" cy="681696"/>
            <a:chOff x="3399597" y="3607763"/>
            <a:chExt cx="1081101" cy="1858934"/>
          </a:xfrm>
        </p:grpSpPr>
        <p:sp>
          <p:nvSpPr>
            <p:cNvPr id="26" name="Google Shape;711;p22">
              <a:extLst>
                <a:ext uri="{FF2B5EF4-FFF2-40B4-BE49-F238E27FC236}">
                  <a16:creationId xmlns:a16="http://schemas.microsoft.com/office/drawing/2014/main" id="{576824B1-FA94-4893-98B4-C794A053B7D4}"/>
                </a:ext>
              </a:extLst>
            </p:cNvPr>
            <p:cNvSpPr/>
            <p:nvPr/>
          </p:nvSpPr>
          <p:spPr>
            <a:xfrm>
              <a:off x="3399597" y="3607763"/>
              <a:ext cx="1081101" cy="1399756"/>
            </a:xfrm>
            <a:custGeom>
              <a:avLst/>
              <a:gdLst/>
              <a:ahLst/>
              <a:cxnLst/>
              <a:rect l="l" t="t" r="r" b="b"/>
              <a:pathLst>
                <a:path w="50643" h="65570" extrusionOk="0">
                  <a:moveTo>
                    <a:pt x="25739" y="0"/>
                  </a:moveTo>
                  <a:cubicBezTo>
                    <a:pt x="25667" y="0"/>
                    <a:pt x="25596" y="1"/>
                    <a:pt x="25524" y="2"/>
                  </a:cubicBezTo>
                  <a:cubicBezTo>
                    <a:pt x="16739" y="108"/>
                    <a:pt x="9629" y="6736"/>
                    <a:pt x="9590" y="14932"/>
                  </a:cubicBezTo>
                  <a:cubicBezTo>
                    <a:pt x="9587" y="15255"/>
                    <a:pt x="9596" y="15576"/>
                    <a:pt x="9617" y="15893"/>
                  </a:cubicBezTo>
                  <a:cubicBezTo>
                    <a:pt x="9901" y="20378"/>
                    <a:pt x="8519" y="24796"/>
                    <a:pt x="5613" y="28386"/>
                  </a:cubicBezTo>
                  <a:cubicBezTo>
                    <a:pt x="1930" y="32928"/>
                    <a:pt x="0" y="38765"/>
                    <a:pt x="759" y="45037"/>
                  </a:cubicBezTo>
                  <a:cubicBezTo>
                    <a:pt x="2044" y="55682"/>
                    <a:pt x="11153" y="64170"/>
                    <a:pt x="22612" y="65407"/>
                  </a:cubicBezTo>
                  <a:cubicBezTo>
                    <a:pt x="23621" y="65516"/>
                    <a:pt x="24620" y="65569"/>
                    <a:pt x="25606" y="65569"/>
                  </a:cubicBezTo>
                  <a:cubicBezTo>
                    <a:pt x="39363" y="65569"/>
                    <a:pt x="50550" y="55243"/>
                    <a:pt x="50615" y="42451"/>
                  </a:cubicBezTo>
                  <a:cubicBezTo>
                    <a:pt x="50642" y="36969"/>
                    <a:pt x="48622" y="31921"/>
                    <a:pt x="45220" y="27935"/>
                  </a:cubicBezTo>
                  <a:cubicBezTo>
                    <a:pt x="42550" y="24799"/>
                    <a:pt x="41240" y="20838"/>
                    <a:pt x="41772" y="16870"/>
                  </a:cubicBezTo>
                  <a:cubicBezTo>
                    <a:pt x="41872" y="16132"/>
                    <a:pt x="41912" y="15388"/>
                    <a:pt x="41893" y="14644"/>
                  </a:cubicBezTo>
                  <a:cubicBezTo>
                    <a:pt x="41689" y="6537"/>
                    <a:pt x="34447" y="0"/>
                    <a:pt x="25739" y="0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12;p22">
              <a:extLst>
                <a:ext uri="{FF2B5EF4-FFF2-40B4-BE49-F238E27FC236}">
                  <a16:creationId xmlns:a16="http://schemas.microsoft.com/office/drawing/2014/main" id="{DEB925F4-AAEA-440B-A31D-D65F9CBCFABA}"/>
                </a:ext>
              </a:extLst>
            </p:cNvPr>
            <p:cNvSpPr/>
            <p:nvPr/>
          </p:nvSpPr>
          <p:spPr>
            <a:xfrm>
              <a:off x="3727738" y="4146141"/>
              <a:ext cx="433141" cy="1320556"/>
            </a:xfrm>
            <a:custGeom>
              <a:avLst/>
              <a:gdLst/>
              <a:ahLst/>
              <a:cxnLst/>
              <a:rect l="l" t="t" r="r" b="b"/>
              <a:pathLst>
                <a:path w="20290" h="61860" extrusionOk="0">
                  <a:moveTo>
                    <a:pt x="10419" y="1"/>
                  </a:moveTo>
                  <a:cubicBezTo>
                    <a:pt x="9684" y="1"/>
                    <a:pt x="9082" y="595"/>
                    <a:pt x="9079" y="1334"/>
                  </a:cubicBezTo>
                  <a:lnTo>
                    <a:pt x="8973" y="23985"/>
                  </a:lnTo>
                  <a:lnTo>
                    <a:pt x="2520" y="16237"/>
                  </a:lnTo>
                  <a:cubicBezTo>
                    <a:pt x="2255" y="15928"/>
                    <a:pt x="1879" y="15770"/>
                    <a:pt x="1502" y="15770"/>
                  </a:cubicBezTo>
                  <a:cubicBezTo>
                    <a:pt x="1199" y="15770"/>
                    <a:pt x="895" y="15872"/>
                    <a:pt x="645" y="16080"/>
                  </a:cubicBezTo>
                  <a:cubicBezTo>
                    <a:pt x="82" y="16549"/>
                    <a:pt x="1" y="17380"/>
                    <a:pt x="460" y="17952"/>
                  </a:cubicBezTo>
                  <a:lnTo>
                    <a:pt x="8952" y="28149"/>
                  </a:lnTo>
                  <a:lnTo>
                    <a:pt x="8801" y="60513"/>
                  </a:lnTo>
                  <a:cubicBezTo>
                    <a:pt x="8798" y="61254"/>
                    <a:pt x="9397" y="61856"/>
                    <a:pt x="10135" y="61859"/>
                  </a:cubicBezTo>
                  <a:cubicBezTo>
                    <a:pt x="10138" y="61859"/>
                    <a:pt x="10142" y="61859"/>
                    <a:pt x="10146" y="61859"/>
                  </a:cubicBezTo>
                  <a:cubicBezTo>
                    <a:pt x="10882" y="61859"/>
                    <a:pt x="11477" y="61263"/>
                    <a:pt x="11480" y="60529"/>
                  </a:cubicBezTo>
                  <a:lnTo>
                    <a:pt x="11683" y="17846"/>
                  </a:lnTo>
                  <a:cubicBezTo>
                    <a:pt x="11864" y="17752"/>
                    <a:pt x="12025" y="17616"/>
                    <a:pt x="12146" y="17453"/>
                  </a:cubicBezTo>
                  <a:lnTo>
                    <a:pt x="19854" y="6959"/>
                  </a:lnTo>
                  <a:cubicBezTo>
                    <a:pt x="20290" y="6364"/>
                    <a:pt x="20163" y="5526"/>
                    <a:pt x="19567" y="5087"/>
                  </a:cubicBezTo>
                  <a:cubicBezTo>
                    <a:pt x="19328" y="4912"/>
                    <a:pt x="19050" y="4827"/>
                    <a:pt x="18774" y="4827"/>
                  </a:cubicBezTo>
                  <a:cubicBezTo>
                    <a:pt x="18362" y="4827"/>
                    <a:pt x="17956" y="5016"/>
                    <a:pt x="17695" y="5375"/>
                  </a:cubicBezTo>
                  <a:lnTo>
                    <a:pt x="11701" y="13531"/>
                  </a:lnTo>
                  <a:lnTo>
                    <a:pt x="11759" y="1347"/>
                  </a:lnTo>
                  <a:cubicBezTo>
                    <a:pt x="11762" y="609"/>
                    <a:pt x="11166" y="4"/>
                    <a:pt x="10425" y="1"/>
                  </a:cubicBezTo>
                  <a:cubicBezTo>
                    <a:pt x="10423" y="1"/>
                    <a:pt x="10421" y="1"/>
                    <a:pt x="10419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721;p22">
            <a:extLst>
              <a:ext uri="{FF2B5EF4-FFF2-40B4-BE49-F238E27FC236}">
                <a16:creationId xmlns:a16="http://schemas.microsoft.com/office/drawing/2014/main" id="{FEFE0A5E-80F6-4D92-82A2-2F17CA080335}"/>
              </a:ext>
            </a:extLst>
          </p:cNvPr>
          <p:cNvGrpSpPr/>
          <p:nvPr/>
        </p:nvGrpSpPr>
        <p:grpSpPr>
          <a:xfrm>
            <a:off x="6602226" y="4493712"/>
            <a:ext cx="514531" cy="664501"/>
            <a:chOff x="5605876" y="3606838"/>
            <a:chExt cx="1403087" cy="1812044"/>
          </a:xfrm>
        </p:grpSpPr>
        <p:sp>
          <p:nvSpPr>
            <p:cNvPr id="24" name="Google Shape;722;p22">
              <a:extLst>
                <a:ext uri="{FF2B5EF4-FFF2-40B4-BE49-F238E27FC236}">
                  <a16:creationId xmlns:a16="http://schemas.microsoft.com/office/drawing/2014/main" id="{EAEF9FDC-C505-4E89-AA3C-1AAD60E0F0A3}"/>
                </a:ext>
              </a:extLst>
            </p:cNvPr>
            <p:cNvSpPr/>
            <p:nvPr/>
          </p:nvSpPr>
          <p:spPr>
            <a:xfrm>
              <a:off x="5605876" y="3606838"/>
              <a:ext cx="1403087" cy="1442450"/>
            </a:xfrm>
            <a:custGeom>
              <a:avLst/>
              <a:gdLst/>
              <a:ahLst/>
              <a:cxnLst/>
              <a:rect l="l" t="t" r="r" b="b"/>
              <a:pathLst>
                <a:path w="59277" h="60940" extrusionOk="0">
                  <a:moveTo>
                    <a:pt x="29640" y="1"/>
                  </a:moveTo>
                  <a:cubicBezTo>
                    <a:pt x="29123" y="1"/>
                    <a:pt x="28607" y="58"/>
                    <a:pt x="28101" y="173"/>
                  </a:cubicBezTo>
                  <a:cubicBezTo>
                    <a:pt x="23244" y="1174"/>
                    <a:pt x="21952" y="8220"/>
                    <a:pt x="21608" y="11889"/>
                  </a:cubicBezTo>
                  <a:cubicBezTo>
                    <a:pt x="21535" y="12662"/>
                    <a:pt x="20893" y="13258"/>
                    <a:pt x="20125" y="13258"/>
                  </a:cubicBezTo>
                  <a:cubicBezTo>
                    <a:pt x="20097" y="13258"/>
                    <a:pt x="20069" y="13257"/>
                    <a:pt x="20041" y="13256"/>
                  </a:cubicBezTo>
                  <a:cubicBezTo>
                    <a:pt x="19950" y="13250"/>
                    <a:pt x="19855" y="13248"/>
                    <a:pt x="19758" y="13248"/>
                  </a:cubicBezTo>
                  <a:cubicBezTo>
                    <a:pt x="17978" y="13248"/>
                    <a:pt x="15247" y="14083"/>
                    <a:pt x="13675" y="15654"/>
                  </a:cubicBezTo>
                  <a:cubicBezTo>
                    <a:pt x="11377" y="17952"/>
                    <a:pt x="11613" y="24475"/>
                    <a:pt x="11900" y="27762"/>
                  </a:cubicBezTo>
                  <a:cubicBezTo>
                    <a:pt x="11978" y="28661"/>
                    <a:pt x="11253" y="29389"/>
                    <a:pt x="10353" y="29389"/>
                  </a:cubicBezTo>
                  <a:cubicBezTo>
                    <a:pt x="10348" y="29389"/>
                    <a:pt x="10342" y="29389"/>
                    <a:pt x="10337" y="29389"/>
                  </a:cubicBezTo>
                  <a:cubicBezTo>
                    <a:pt x="10321" y="29389"/>
                    <a:pt x="10305" y="29389"/>
                    <a:pt x="10290" y="29389"/>
                  </a:cubicBezTo>
                  <a:cubicBezTo>
                    <a:pt x="7014" y="29389"/>
                    <a:pt x="5867" y="32831"/>
                    <a:pt x="5867" y="32831"/>
                  </a:cubicBezTo>
                  <a:cubicBezTo>
                    <a:pt x="0" y="46025"/>
                    <a:pt x="25796" y="59222"/>
                    <a:pt x="28975" y="60786"/>
                  </a:cubicBezTo>
                  <a:cubicBezTo>
                    <a:pt x="29180" y="60888"/>
                    <a:pt x="29407" y="60940"/>
                    <a:pt x="29640" y="60940"/>
                  </a:cubicBezTo>
                  <a:cubicBezTo>
                    <a:pt x="29870" y="60940"/>
                    <a:pt x="30099" y="60888"/>
                    <a:pt x="30305" y="60786"/>
                  </a:cubicBezTo>
                  <a:cubicBezTo>
                    <a:pt x="33480" y="59222"/>
                    <a:pt x="59276" y="46025"/>
                    <a:pt x="53412" y="32831"/>
                  </a:cubicBezTo>
                  <a:cubicBezTo>
                    <a:pt x="53412" y="32831"/>
                    <a:pt x="52264" y="29389"/>
                    <a:pt x="48986" y="29389"/>
                  </a:cubicBezTo>
                  <a:cubicBezTo>
                    <a:pt x="48972" y="29389"/>
                    <a:pt x="48957" y="29389"/>
                    <a:pt x="48943" y="29389"/>
                  </a:cubicBezTo>
                  <a:cubicBezTo>
                    <a:pt x="48937" y="29389"/>
                    <a:pt x="48932" y="29389"/>
                    <a:pt x="48926" y="29389"/>
                  </a:cubicBezTo>
                  <a:cubicBezTo>
                    <a:pt x="48027" y="29389"/>
                    <a:pt x="47301" y="28661"/>
                    <a:pt x="47379" y="27762"/>
                  </a:cubicBezTo>
                  <a:cubicBezTo>
                    <a:pt x="47664" y="24475"/>
                    <a:pt x="47903" y="17952"/>
                    <a:pt x="45604" y="15654"/>
                  </a:cubicBezTo>
                  <a:cubicBezTo>
                    <a:pt x="44033" y="14083"/>
                    <a:pt x="41301" y="13248"/>
                    <a:pt x="39519" y="13248"/>
                  </a:cubicBezTo>
                  <a:cubicBezTo>
                    <a:pt x="39422" y="13248"/>
                    <a:pt x="39327" y="13250"/>
                    <a:pt x="39235" y="13256"/>
                  </a:cubicBezTo>
                  <a:cubicBezTo>
                    <a:pt x="39207" y="13257"/>
                    <a:pt x="39179" y="13258"/>
                    <a:pt x="39152" y="13258"/>
                  </a:cubicBezTo>
                  <a:cubicBezTo>
                    <a:pt x="38387" y="13258"/>
                    <a:pt x="37745" y="12662"/>
                    <a:pt x="37672" y="11889"/>
                  </a:cubicBezTo>
                  <a:cubicBezTo>
                    <a:pt x="37327" y="8223"/>
                    <a:pt x="36036" y="1174"/>
                    <a:pt x="31179" y="173"/>
                  </a:cubicBezTo>
                  <a:cubicBezTo>
                    <a:pt x="30673" y="58"/>
                    <a:pt x="30156" y="1"/>
                    <a:pt x="29640" y="1"/>
                  </a:cubicBezTo>
                  <a:close/>
                </a:path>
              </a:pathLst>
            </a:custGeom>
            <a:solidFill>
              <a:srgbClr val="FFC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23;p22">
              <a:extLst>
                <a:ext uri="{FF2B5EF4-FFF2-40B4-BE49-F238E27FC236}">
                  <a16:creationId xmlns:a16="http://schemas.microsoft.com/office/drawing/2014/main" id="{B3BDA248-A866-417D-9142-3207D6117DCE}"/>
                </a:ext>
              </a:extLst>
            </p:cNvPr>
            <p:cNvSpPr/>
            <p:nvPr/>
          </p:nvSpPr>
          <p:spPr>
            <a:xfrm>
              <a:off x="6112475" y="4051230"/>
              <a:ext cx="410248" cy="1367653"/>
            </a:xfrm>
            <a:custGeom>
              <a:avLst/>
              <a:gdLst/>
              <a:ahLst/>
              <a:cxnLst/>
              <a:rect l="l" t="t" r="r" b="b"/>
              <a:pathLst>
                <a:path w="17332" h="57780" extrusionOk="0">
                  <a:moveTo>
                    <a:pt x="8670" y="1"/>
                  </a:moveTo>
                  <a:cubicBezTo>
                    <a:pt x="8241" y="1"/>
                    <a:pt x="7896" y="351"/>
                    <a:pt x="7908" y="781"/>
                  </a:cubicBezTo>
                  <a:lnTo>
                    <a:pt x="7908" y="23658"/>
                  </a:lnTo>
                  <a:lnTo>
                    <a:pt x="1449" y="15907"/>
                  </a:lnTo>
                  <a:cubicBezTo>
                    <a:pt x="1297" y="15722"/>
                    <a:pt x="1077" y="15626"/>
                    <a:pt x="855" y="15626"/>
                  </a:cubicBezTo>
                  <a:cubicBezTo>
                    <a:pt x="682" y="15626"/>
                    <a:pt x="509" y="15684"/>
                    <a:pt x="366" y="15802"/>
                  </a:cubicBezTo>
                  <a:cubicBezTo>
                    <a:pt x="39" y="16074"/>
                    <a:pt x="0" y="16561"/>
                    <a:pt x="275" y="16884"/>
                  </a:cubicBezTo>
                  <a:lnTo>
                    <a:pt x="7908" y="26041"/>
                  </a:lnTo>
                  <a:lnTo>
                    <a:pt x="7908" y="56999"/>
                  </a:lnTo>
                  <a:cubicBezTo>
                    <a:pt x="7896" y="57426"/>
                    <a:pt x="8241" y="57779"/>
                    <a:pt x="8670" y="57779"/>
                  </a:cubicBezTo>
                  <a:cubicBezTo>
                    <a:pt x="9097" y="57779"/>
                    <a:pt x="9441" y="57426"/>
                    <a:pt x="9432" y="56999"/>
                  </a:cubicBezTo>
                  <a:lnTo>
                    <a:pt x="9432" y="19440"/>
                  </a:lnTo>
                  <a:lnTo>
                    <a:pt x="17053" y="10651"/>
                  </a:lnTo>
                  <a:cubicBezTo>
                    <a:pt x="17331" y="10334"/>
                    <a:pt x="17295" y="9853"/>
                    <a:pt x="16978" y="9575"/>
                  </a:cubicBezTo>
                  <a:cubicBezTo>
                    <a:pt x="16833" y="9450"/>
                    <a:pt x="16655" y="9389"/>
                    <a:pt x="16477" y="9389"/>
                  </a:cubicBezTo>
                  <a:cubicBezTo>
                    <a:pt x="16264" y="9389"/>
                    <a:pt x="16051" y="9477"/>
                    <a:pt x="15901" y="9651"/>
                  </a:cubicBezTo>
                  <a:lnTo>
                    <a:pt x="9432" y="17111"/>
                  </a:lnTo>
                  <a:lnTo>
                    <a:pt x="9432" y="781"/>
                  </a:lnTo>
                  <a:cubicBezTo>
                    <a:pt x="9441" y="351"/>
                    <a:pt x="9097" y="1"/>
                    <a:pt x="8670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728;p22">
            <a:extLst>
              <a:ext uri="{FF2B5EF4-FFF2-40B4-BE49-F238E27FC236}">
                <a16:creationId xmlns:a16="http://schemas.microsoft.com/office/drawing/2014/main" id="{D49A58DE-CAF0-4E52-89FC-0A7D92FA1222}"/>
              </a:ext>
            </a:extLst>
          </p:cNvPr>
          <p:cNvGrpSpPr/>
          <p:nvPr/>
        </p:nvGrpSpPr>
        <p:grpSpPr>
          <a:xfrm>
            <a:off x="167392" y="4281218"/>
            <a:ext cx="679100" cy="901222"/>
            <a:chOff x="1231043" y="3326737"/>
            <a:chExt cx="1851853" cy="2457564"/>
          </a:xfrm>
        </p:grpSpPr>
        <p:sp>
          <p:nvSpPr>
            <p:cNvPr id="20" name="Google Shape;729;p22">
              <a:extLst>
                <a:ext uri="{FF2B5EF4-FFF2-40B4-BE49-F238E27FC236}">
                  <a16:creationId xmlns:a16="http://schemas.microsoft.com/office/drawing/2014/main" id="{77094F5D-9D94-474F-AB8A-50A13A85B2D5}"/>
                </a:ext>
              </a:extLst>
            </p:cNvPr>
            <p:cNvSpPr/>
            <p:nvPr/>
          </p:nvSpPr>
          <p:spPr>
            <a:xfrm>
              <a:off x="1231043" y="3326737"/>
              <a:ext cx="1851853" cy="1904112"/>
            </a:xfrm>
            <a:custGeom>
              <a:avLst/>
              <a:gdLst/>
              <a:ahLst/>
              <a:cxnLst/>
              <a:rect l="l" t="t" r="r" b="b"/>
              <a:pathLst>
                <a:path w="86748" h="89196" extrusionOk="0">
                  <a:moveTo>
                    <a:pt x="43054" y="1"/>
                  </a:moveTo>
                  <a:cubicBezTo>
                    <a:pt x="42402" y="1"/>
                    <a:pt x="41751" y="88"/>
                    <a:pt x="41123" y="262"/>
                  </a:cubicBezTo>
                  <a:cubicBezTo>
                    <a:pt x="34016" y="1728"/>
                    <a:pt x="32123" y="12041"/>
                    <a:pt x="31621" y="17405"/>
                  </a:cubicBezTo>
                  <a:cubicBezTo>
                    <a:pt x="31513" y="18538"/>
                    <a:pt x="30574" y="19411"/>
                    <a:pt x="29452" y="19411"/>
                  </a:cubicBezTo>
                  <a:cubicBezTo>
                    <a:pt x="29411" y="19411"/>
                    <a:pt x="29370" y="19410"/>
                    <a:pt x="29329" y="19407"/>
                  </a:cubicBezTo>
                  <a:cubicBezTo>
                    <a:pt x="29192" y="19400"/>
                    <a:pt x="29051" y="19396"/>
                    <a:pt x="28905" y="19396"/>
                  </a:cubicBezTo>
                  <a:cubicBezTo>
                    <a:pt x="26301" y="19396"/>
                    <a:pt x="22308" y="20621"/>
                    <a:pt x="20011" y="22918"/>
                  </a:cubicBezTo>
                  <a:cubicBezTo>
                    <a:pt x="16648" y="26278"/>
                    <a:pt x="16996" y="35825"/>
                    <a:pt x="17414" y="40637"/>
                  </a:cubicBezTo>
                  <a:cubicBezTo>
                    <a:pt x="17531" y="41954"/>
                    <a:pt x="16467" y="43020"/>
                    <a:pt x="15150" y="43020"/>
                  </a:cubicBezTo>
                  <a:cubicBezTo>
                    <a:pt x="15142" y="43020"/>
                    <a:pt x="15135" y="43020"/>
                    <a:pt x="15127" y="43020"/>
                  </a:cubicBezTo>
                  <a:cubicBezTo>
                    <a:pt x="15104" y="43020"/>
                    <a:pt x="15081" y="43019"/>
                    <a:pt x="15059" y="43019"/>
                  </a:cubicBezTo>
                  <a:cubicBezTo>
                    <a:pt x="10264" y="43019"/>
                    <a:pt x="8583" y="48058"/>
                    <a:pt x="8583" y="48058"/>
                  </a:cubicBezTo>
                  <a:cubicBezTo>
                    <a:pt x="1" y="67367"/>
                    <a:pt x="37751" y="86679"/>
                    <a:pt x="42399" y="88968"/>
                  </a:cubicBezTo>
                  <a:cubicBezTo>
                    <a:pt x="42704" y="89116"/>
                    <a:pt x="43037" y="89195"/>
                    <a:pt x="43376" y="89195"/>
                  </a:cubicBezTo>
                  <a:cubicBezTo>
                    <a:pt x="43714" y="89195"/>
                    <a:pt x="44047" y="89116"/>
                    <a:pt x="44349" y="88968"/>
                  </a:cubicBezTo>
                  <a:cubicBezTo>
                    <a:pt x="48998" y="86679"/>
                    <a:pt x="86748" y="67367"/>
                    <a:pt x="78165" y="48058"/>
                  </a:cubicBezTo>
                  <a:cubicBezTo>
                    <a:pt x="78165" y="48058"/>
                    <a:pt x="76488" y="43019"/>
                    <a:pt x="71693" y="43019"/>
                  </a:cubicBezTo>
                  <a:cubicBezTo>
                    <a:pt x="71670" y="43019"/>
                    <a:pt x="71647" y="43020"/>
                    <a:pt x="71624" y="43020"/>
                  </a:cubicBezTo>
                  <a:cubicBezTo>
                    <a:pt x="71617" y="43020"/>
                    <a:pt x="71609" y="43020"/>
                    <a:pt x="71602" y="43020"/>
                  </a:cubicBezTo>
                  <a:cubicBezTo>
                    <a:pt x="70282" y="43020"/>
                    <a:pt x="69224" y="41954"/>
                    <a:pt x="69335" y="40637"/>
                  </a:cubicBezTo>
                  <a:cubicBezTo>
                    <a:pt x="69755" y="35825"/>
                    <a:pt x="70103" y="26278"/>
                    <a:pt x="66740" y="22918"/>
                  </a:cubicBezTo>
                  <a:cubicBezTo>
                    <a:pt x="64443" y="20621"/>
                    <a:pt x="60448" y="19396"/>
                    <a:pt x="57843" y="19396"/>
                  </a:cubicBezTo>
                  <a:cubicBezTo>
                    <a:pt x="57697" y="19396"/>
                    <a:pt x="57556" y="19400"/>
                    <a:pt x="57420" y="19407"/>
                  </a:cubicBezTo>
                  <a:cubicBezTo>
                    <a:pt x="57379" y="19410"/>
                    <a:pt x="57338" y="19411"/>
                    <a:pt x="57297" y="19411"/>
                  </a:cubicBezTo>
                  <a:cubicBezTo>
                    <a:pt x="56174" y="19411"/>
                    <a:pt x="55236" y="18535"/>
                    <a:pt x="55130" y="17405"/>
                  </a:cubicBezTo>
                  <a:cubicBezTo>
                    <a:pt x="54625" y="12041"/>
                    <a:pt x="52735" y="1728"/>
                    <a:pt x="45629" y="262"/>
                  </a:cubicBezTo>
                  <a:cubicBezTo>
                    <a:pt x="44997" y="88"/>
                    <a:pt x="44348" y="1"/>
                    <a:pt x="43697" y="1"/>
                  </a:cubicBezTo>
                  <a:cubicBezTo>
                    <a:pt x="43590" y="1"/>
                    <a:pt x="43483" y="3"/>
                    <a:pt x="43376" y="8"/>
                  </a:cubicBezTo>
                  <a:cubicBezTo>
                    <a:pt x="43269" y="3"/>
                    <a:pt x="43162" y="1"/>
                    <a:pt x="43054" y="1"/>
                  </a:cubicBezTo>
                  <a:close/>
                </a:path>
              </a:pathLst>
            </a:custGeom>
            <a:solidFill>
              <a:srgbClr val="FFC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30;p22">
              <a:extLst>
                <a:ext uri="{FF2B5EF4-FFF2-40B4-BE49-F238E27FC236}">
                  <a16:creationId xmlns:a16="http://schemas.microsoft.com/office/drawing/2014/main" id="{4005F292-C35D-4A00-AEEF-CA01FDB158BB}"/>
                </a:ext>
              </a:extLst>
            </p:cNvPr>
            <p:cNvSpPr/>
            <p:nvPr/>
          </p:nvSpPr>
          <p:spPr>
            <a:xfrm>
              <a:off x="1899813" y="3980288"/>
              <a:ext cx="541266" cy="1804013"/>
            </a:xfrm>
            <a:custGeom>
              <a:avLst/>
              <a:gdLst/>
              <a:ahLst/>
              <a:cxnLst/>
              <a:rect l="l" t="t" r="r" b="b"/>
              <a:pathLst>
                <a:path w="25355" h="84507" extrusionOk="0">
                  <a:moveTo>
                    <a:pt x="12681" y="1"/>
                  </a:moveTo>
                  <a:cubicBezTo>
                    <a:pt x="12064" y="1"/>
                    <a:pt x="11565" y="500"/>
                    <a:pt x="11565" y="1117"/>
                  </a:cubicBezTo>
                  <a:lnTo>
                    <a:pt x="11565" y="34600"/>
                  </a:lnTo>
                  <a:lnTo>
                    <a:pt x="2111" y="23256"/>
                  </a:lnTo>
                  <a:cubicBezTo>
                    <a:pt x="1890" y="22990"/>
                    <a:pt x="1571" y="22854"/>
                    <a:pt x="1251" y="22854"/>
                  </a:cubicBezTo>
                  <a:cubicBezTo>
                    <a:pt x="999" y="22854"/>
                    <a:pt x="746" y="22938"/>
                    <a:pt x="539" y="23111"/>
                  </a:cubicBezTo>
                  <a:cubicBezTo>
                    <a:pt x="64" y="23507"/>
                    <a:pt x="1" y="24212"/>
                    <a:pt x="397" y="24687"/>
                  </a:cubicBezTo>
                  <a:lnTo>
                    <a:pt x="11565" y="38087"/>
                  </a:lnTo>
                  <a:lnTo>
                    <a:pt x="11565" y="83391"/>
                  </a:lnTo>
                  <a:cubicBezTo>
                    <a:pt x="11565" y="84008"/>
                    <a:pt x="12064" y="84507"/>
                    <a:pt x="12681" y="84507"/>
                  </a:cubicBezTo>
                  <a:cubicBezTo>
                    <a:pt x="13295" y="84507"/>
                    <a:pt x="13797" y="84008"/>
                    <a:pt x="13797" y="83391"/>
                  </a:cubicBezTo>
                  <a:lnTo>
                    <a:pt x="13797" y="28419"/>
                  </a:lnTo>
                  <a:lnTo>
                    <a:pt x="24950" y="15560"/>
                  </a:lnTo>
                  <a:cubicBezTo>
                    <a:pt x="25355" y="15094"/>
                    <a:pt x="25303" y="14390"/>
                    <a:pt x="24838" y="13984"/>
                  </a:cubicBezTo>
                  <a:cubicBezTo>
                    <a:pt x="24627" y="13801"/>
                    <a:pt x="24367" y="13711"/>
                    <a:pt x="24109" y="13711"/>
                  </a:cubicBezTo>
                  <a:cubicBezTo>
                    <a:pt x="23796" y="13711"/>
                    <a:pt x="23485" y="13843"/>
                    <a:pt x="23265" y="14099"/>
                  </a:cubicBezTo>
                  <a:lnTo>
                    <a:pt x="13797" y="25013"/>
                  </a:lnTo>
                  <a:lnTo>
                    <a:pt x="13797" y="1117"/>
                  </a:lnTo>
                  <a:cubicBezTo>
                    <a:pt x="13797" y="500"/>
                    <a:pt x="13298" y="1"/>
                    <a:pt x="12681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ZoneTexte 34"/>
          <p:cNvSpPr txBox="1"/>
          <p:nvPr/>
        </p:nvSpPr>
        <p:spPr>
          <a:xfrm>
            <a:off x="790974" y="1231530"/>
            <a:ext cx="5811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>
              <a:latin typeface="EB Garamond" panose="020B0604020202020204" charset="0"/>
              <a:ea typeface="EB Garamond" panose="020B0604020202020204" charset="0"/>
              <a:cs typeface="EB Garamond" panose="020B0604020202020204" charset="0"/>
            </a:endParaRPr>
          </a:p>
          <a:p>
            <a:endParaRPr lang="fr-FR" sz="2000" dirty="0">
              <a:latin typeface="EB Garamond" panose="020B0604020202020204" charset="0"/>
              <a:ea typeface="EB Garamond" panose="020B0604020202020204" charset="0"/>
              <a:cs typeface="EB Garamond" panose="020B0604020202020204" charset="0"/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85E3C3CB-8F58-565A-1557-C9846624C9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37" y="3005515"/>
            <a:ext cx="1986624" cy="183500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E38C0A6-F655-877A-59C8-31D39E430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02" y="738959"/>
            <a:ext cx="1426865" cy="203012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63B24B8-CE9A-B854-77BC-CFCB56B67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456" y="789065"/>
            <a:ext cx="1364319" cy="1929914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A1FEF8CC-1A74-C528-DA6A-293CBA4E68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0035" y="763850"/>
            <a:ext cx="1364320" cy="193770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E4FE768C-B62F-1333-55CC-D2B18D2EE3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9699" y="2925819"/>
            <a:ext cx="1377100" cy="1951747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1E7D75D2-57C3-AC8D-0E4A-E800D4FE5C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0035" y="2980988"/>
            <a:ext cx="1364320" cy="1969387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272457E5-D665-F41C-EFC7-B997F33571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5259" y="2980987"/>
            <a:ext cx="1421739" cy="2008153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BBC87A6-D9F0-EB3F-A2E5-01A65F66E9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09014" y="771874"/>
            <a:ext cx="3446617" cy="193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52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>
            <a:extLst>
              <a:ext uri="{FF2B5EF4-FFF2-40B4-BE49-F238E27FC236}">
                <a16:creationId xmlns:a16="http://schemas.microsoft.com/office/drawing/2014/main" id="{5E9BC382-98AC-2A0F-3180-E60E0544B16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83" y="952092"/>
            <a:ext cx="2974675" cy="274764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Contexte énergétique financier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67392" y="4091678"/>
            <a:ext cx="8809217" cy="1159947"/>
            <a:chOff x="167392" y="4091678"/>
            <a:chExt cx="8809217" cy="1159947"/>
          </a:xfrm>
        </p:grpSpPr>
        <p:sp>
          <p:nvSpPr>
            <p:cNvPr id="9" name="Google Shape;699;p22">
              <a:extLst>
                <a:ext uri="{FF2B5EF4-FFF2-40B4-BE49-F238E27FC236}">
                  <a16:creationId xmlns:a16="http://schemas.microsoft.com/office/drawing/2014/main" id="{2FCBF1DA-02A7-42D5-BEBF-51DB30ED042D}"/>
                </a:ext>
              </a:extLst>
            </p:cNvPr>
            <p:cNvSpPr/>
            <p:nvPr/>
          </p:nvSpPr>
          <p:spPr>
            <a:xfrm>
              <a:off x="1423929" y="4915697"/>
              <a:ext cx="313262" cy="223188"/>
            </a:xfrm>
            <a:custGeom>
              <a:avLst/>
              <a:gdLst/>
              <a:ahLst/>
              <a:cxnLst/>
              <a:rect l="l" t="t" r="r" b="b"/>
              <a:pathLst>
                <a:path w="40016" h="28510" extrusionOk="0">
                  <a:moveTo>
                    <a:pt x="17075" y="1"/>
                  </a:moveTo>
                  <a:cubicBezTo>
                    <a:pt x="16745" y="1"/>
                    <a:pt x="16414" y="16"/>
                    <a:pt x="16083" y="47"/>
                  </a:cubicBezTo>
                  <a:cubicBezTo>
                    <a:pt x="11480" y="461"/>
                    <a:pt x="7818" y="3709"/>
                    <a:pt x="6651" y="7912"/>
                  </a:cubicBezTo>
                  <a:cubicBezTo>
                    <a:pt x="6442" y="8678"/>
                    <a:pt x="5780" y="9234"/>
                    <a:pt x="4990" y="9310"/>
                  </a:cubicBezTo>
                  <a:cubicBezTo>
                    <a:pt x="4691" y="9340"/>
                    <a:pt x="4395" y="9394"/>
                    <a:pt x="4104" y="9473"/>
                  </a:cubicBezTo>
                  <a:cubicBezTo>
                    <a:pt x="1821" y="10090"/>
                    <a:pt x="158" y="12164"/>
                    <a:pt x="64" y="14526"/>
                  </a:cubicBezTo>
                  <a:cubicBezTo>
                    <a:pt x="1" y="15978"/>
                    <a:pt x="518" y="17396"/>
                    <a:pt x="1501" y="18467"/>
                  </a:cubicBezTo>
                  <a:cubicBezTo>
                    <a:pt x="2075" y="19093"/>
                    <a:pt x="2320" y="19942"/>
                    <a:pt x="2124" y="20765"/>
                  </a:cubicBezTo>
                  <a:cubicBezTo>
                    <a:pt x="1761" y="22307"/>
                    <a:pt x="1703" y="23910"/>
                    <a:pt x="1960" y="25477"/>
                  </a:cubicBezTo>
                  <a:cubicBezTo>
                    <a:pt x="2130" y="26526"/>
                    <a:pt x="2444" y="27545"/>
                    <a:pt x="2889" y="28510"/>
                  </a:cubicBezTo>
                  <a:lnTo>
                    <a:pt x="38186" y="28510"/>
                  </a:lnTo>
                  <a:cubicBezTo>
                    <a:pt x="39390" y="26577"/>
                    <a:pt x="40016" y="24270"/>
                    <a:pt x="39798" y="21866"/>
                  </a:cubicBezTo>
                  <a:cubicBezTo>
                    <a:pt x="39632" y="20000"/>
                    <a:pt x="38982" y="18207"/>
                    <a:pt x="37911" y="16667"/>
                  </a:cubicBezTo>
                  <a:cubicBezTo>
                    <a:pt x="37279" y="15754"/>
                    <a:pt x="37037" y="14629"/>
                    <a:pt x="37237" y="13537"/>
                  </a:cubicBezTo>
                  <a:cubicBezTo>
                    <a:pt x="37427" y="12470"/>
                    <a:pt x="37418" y="11375"/>
                    <a:pt x="37213" y="10308"/>
                  </a:cubicBezTo>
                  <a:cubicBezTo>
                    <a:pt x="36435" y="6249"/>
                    <a:pt x="32837" y="3243"/>
                    <a:pt x="28709" y="3192"/>
                  </a:cubicBezTo>
                  <a:cubicBezTo>
                    <a:pt x="28670" y="3191"/>
                    <a:pt x="28632" y="3191"/>
                    <a:pt x="28594" y="3191"/>
                  </a:cubicBezTo>
                  <a:cubicBezTo>
                    <a:pt x="27916" y="3191"/>
                    <a:pt x="27244" y="3267"/>
                    <a:pt x="26586" y="3422"/>
                  </a:cubicBezTo>
                  <a:cubicBezTo>
                    <a:pt x="26407" y="3463"/>
                    <a:pt x="26227" y="3482"/>
                    <a:pt x="26048" y="3482"/>
                  </a:cubicBezTo>
                  <a:cubicBezTo>
                    <a:pt x="25408" y="3482"/>
                    <a:pt x="24786" y="3229"/>
                    <a:pt x="24296" y="2790"/>
                  </a:cubicBezTo>
                  <a:cubicBezTo>
                    <a:pt x="22311" y="987"/>
                    <a:pt x="19732" y="1"/>
                    <a:pt x="17075" y="1"/>
                  </a:cubicBezTo>
                  <a:close/>
                </a:path>
              </a:pathLst>
            </a:custGeom>
            <a:solidFill>
              <a:srgbClr val="9A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00;p22">
              <a:extLst>
                <a:ext uri="{FF2B5EF4-FFF2-40B4-BE49-F238E27FC236}">
                  <a16:creationId xmlns:a16="http://schemas.microsoft.com/office/drawing/2014/main" id="{DC191DEC-66F9-4738-BDCB-70384D3AFB60}"/>
                </a:ext>
              </a:extLst>
            </p:cNvPr>
            <p:cNvSpPr/>
            <p:nvPr/>
          </p:nvSpPr>
          <p:spPr>
            <a:xfrm>
              <a:off x="273435" y="4995985"/>
              <a:ext cx="211731" cy="150850"/>
            </a:xfrm>
            <a:custGeom>
              <a:avLst/>
              <a:gdLst/>
              <a:ahLst/>
              <a:cxnLst/>
              <a:rect l="l" t="t" r="r" b="b"/>
              <a:pathLst>
                <a:path w="40019" h="28512" extrusionOk="0">
                  <a:moveTo>
                    <a:pt x="17066" y="1"/>
                  </a:moveTo>
                  <a:cubicBezTo>
                    <a:pt x="16739" y="1"/>
                    <a:pt x="16411" y="16"/>
                    <a:pt x="16083" y="46"/>
                  </a:cubicBezTo>
                  <a:cubicBezTo>
                    <a:pt x="11480" y="463"/>
                    <a:pt x="7818" y="3708"/>
                    <a:pt x="6651" y="7911"/>
                  </a:cubicBezTo>
                  <a:cubicBezTo>
                    <a:pt x="6442" y="8677"/>
                    <a:pt x="5780" y="9233"/>
                    <a:pt x="4990" y="9312"/>
                  </a:cubicBezTo>
                  <a:cubicBezTo>
                    <a:pt x="4691" y="9342"/>
                    <a:pt x="4395" y="9396"/>
                    <a:pt x="4104" y="9475"/>
                  </a:cubicBezTo>
                  <a:cubicBezTo>
                    <a:pt x="1821" y="10092"/>
                    <a:pt x="158" y="12163"/>
                    <a:pt x="64" y="14528"/>
                  </a:cubicBezTo>
                  <a:cubicBezTo>
                    <a:pt x="1" y="15980"/>
                    <a:pt x="518" y="17395"/>
                    <a:pt x="1500" y="18469"/>
                  </a:cubicBezTo>
                  <a:cubicBezTo>
                    <a:pt x="2075" y="19092"/>
                    <a:pt x="2320" y="19941"/>
                    <a:pt x="2126" y="20764"/>
                  </a:cubicBezTo>
                  <a:cubicBezTo>
                    <a:pt x="1761" y="22309"/>
                    <a:pt x="1703" y="23909"/>
                    <a:pt x="1960" y="25476"/>
                  </a:cubicBezTo>
                  <a:cubicBezTo>
                    <a:pt x="2133" y="26525"/>
                    <a:pt x="2444" y="27547"/>
                    <a:pt x="2889" y="28512"/>
                  </a:cubicBezTo>
                  <a:lnTo>
                    <a:pt x="38189" y="28512"/>
                  </a:lnTo>
                  <a:cubicBezTo>
                    <a:pt x="39393" y="26579"/>
                    <a:pt x="40019" y="24272"/>
                    <a:pt x="39798" y="21868"/>
                  </a:cubicBezTo>
                  <a:cubicBezTo>
                    <a:pt x="39632" y="20002"/>
                    <a:pt x="38982" y="18209"/>
                    <a:pt x="37914" y="16669"/>
                  </a:cubicBezTo>
                  <a:cubicBezTo>
                    <a:pt x="37282" y="15756"/>
                    <a:pt x="37040" y="14631"/>
                    <a:pt x="37240" y="13539"/>
                  </a:cubicBezTo>
                  <a:cubicBezTo>
                    <a:pt x="37430" y="12472"/>
                    <a:pt x="37421" y="11377"/>
                    <a:pt x="37215" y="10310"/>
                  </a:cubicBezTo>
                  <a:cubicBezTo>
                    <a:pt x="36438" y="6251"/>
                    <a:pt x="32840" y="3245"/>
                    <a:pt x="28709" y="3194"/>
                  </a:cubicBezTo>
                  <a:cubicBezTo>
                    <a:pt x="28670" y="3193"/>
                    <a:pt x="28632" y="3193"/>
                    <a:pt x="28594" y="3193"/>
                  </a:cubicBezTo>
                  <a:cubicBezTo>
                    <a:pt x="27918" y="3193"/>
                    <a:pt x="27244" y="3269"/>
                    <a:pt x="26586" y="3421"/>
                  </a:cubicBezTo>
                  <a:cubicBezTo>
                    <a:pt x="26406" y="3462"/>
                    <a:pt x="26225" y="3482"/>
                    <a:pt x="26045" y="3482"/>
                  </a:cubicBezTo>
                  <a:cubicBezTo>
                    <a:pt x="25406" y="3482"/>
                    <a:pt x="24785" y="3228"/>
                    <a:pt x="24296" y="2789"/>
                  </a:cubicBezTo>
                  <a:cubicBezTo>
                    <a:pt x="22309" y="987"/>
                    <a:pt x="19727" y="1"/>
                    <a:pt x="17066" y="1"/>
                  </a:cubicBezTo>
                  <a:close/>
                </a:path>
              </a:pathLst>
            </a:custGeom>
            <a:solidFill>
              <a:srgbClr val="9A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01;p22">
              <a:extLst>
                <a:ext uri="{FF2B5EF4-FFF2-40B4-BE49-F238E27FC236}">
                  <a16:creationId xmlns:a16="http://schemas.microsoft.com/office/drawing/2014/main" id="{637EE6F2-E9A2-4C94-B8B9-B7C056AF083C}"/>
                </a:ext>
              </a:extLst>
            </p:cNvPr>
            <p:cNvSpPr/>
            <p:nvPr/>
          </p:nvSpPr>
          <p:spPr>
            <a:xfrm>
              <a:off x="976844" y="4936495"/>
              <a:ext cx="285315" cy="203319"/>
            </a:xfrm>
            <a:custGeom>
              <a:avLst/>
              <a:gdLst/>
              <a:ahLst/>
              <a:cxnLst/>
              <a:rect l="l" t="t" r="r" b="b"/>
              <a:pathLst>
                <a:path w="53927" h="38429" extrusionOk="0">
                  <a:moveTo>
                    <a:pt x="22996" y="1"/>
                  </a:moveTo>
                  <a:cubicBezTo>
                    <a:pt x="22555" y="1"/>
                    <a:pt x="22112" y="21"/>
                    <a:pt x="21668" y="62"/>
                  </a:cubicBezTo>
                  <a:cubicBezTo>
                    <a:pt x="15469" y="624"/>
                    <a:pt x="10527" y="5000"/>
                    <a:pt x="8958" y="10664"/>
                  </a:cubicBezTo>
                  <a:cubicBezTo>
                    <a:pt x="8674" y="11699"/>
                    <a:pt x="7781" y="12449"/>
                    <a:pt x="6717" y="12551"/>
                  </a:cubicBezTo>
                  <a:cubicBezTo>
                    <a:pt x="6315" y="12594"/>
                    <a:pt x="5916" y="12666"/>
                    <a:pt x="5522" y="12772"/>
                  </a:cubicBezTo>
                  <a:cubicBezTo>
                    <a:pt x="2447" y="13604"/>
                    <a:pt x="203" y="16398"/>
                    <a:pt x="79" y="19582"/>
                  </a:cubicBezTo>
                  <a:cubicBezTo>
                    <a:pt x="0" y="21660"/>
                    <a:pt x="753" y="23520"/>
                    <a:pt x="2014" y="24893"/>
                  </a:cubicBezTo>
                  <a:cubicBezTo>
                    <a:pt x="2786" y="25733"/>
                    <a:pt x="3118" y="26877"/>
                    <a:pt x="2855" y="27989"/>
                  </a:cubicBezTo>
                  <a:cubicBezTo>
                    <a:pt x="2362" y="30070"/>
                    <a:pt x="2287" y="32229"/>
                    <a:pt x="2631" y="34340"/>
                  </a:cubicBezTo>
                  <a:cubicBezTo>
                    <a:pt x="2861" y="35752"/>
                    <a:pt x="3282" y="37128"/>
                    <a:pt x="3883" y="38429"/>
                  </a:cubicBezTo>
                  <a:lnTo>
                    <a:pt x="51462" y="38429"/>
                  </a:lnTo>
                  <a:cubicBezTo>
                    <a:pt x="53083" y="35825"/>
                    <a:pt x="53927" y="32716"/>
                    <a:pt x="53633" y="29474"/>
                  </a:cubicBezTo>
                  <a:cubicBezTo>
                    <a:pt x="53406" y="26955"/>
                    <a:pt x="52529" y="24542"/>
                    <a:pt x="51090" y="22464"/>
                  </a:cubicBezTo>
                  <a:cubicBezTo>
                    <a:pt x="50240" y="21237"/>
                    <a:pt x="49914" y="19718"/>
                    <a:pt x="50183" y="18249"/>
                  </a:cubicBezTo>
                  <a:cubicBezTo>
                    <a:pt x="50440" y="16806"/>
                    <a:pt x="50428" y="15330"/>
                    <a:pt x="50149" y="13897"/>
                  </a:cubicBezTo>
                  <a:cubicBezTo>
                    <a:pt x="49103" y="8426"/>
                    <a:pt x="44252" y="4374"/>
                    <a:pt x="38685" y="4305"/>
                  </a:cubicBezTo>
                  <a:cubicBezTo>
                    <a:pt x="38625" y="4304"/>
                    <a:pt x="38564" y="4303"/>
                    <a:pt x="38504" y="4303"/>
                  </a:cubicBezTo>
                  <a:cubicBezTo>
                    <a:pt x="37600" y="4303"/>
                    <a:pt x="36703" y="4409"/>
                    <a:pt x="35821" y="4613"/>
                  </a:cubicBezTo>
                  <a:cubicBezTo>
                    <a:pt x="35580" y="4669"/>
                    <a:pt x="35338" y="4695"/>
                    <a:pt x="35097" y="4695"/>
                  </a:cubicBezTo>
                  <a:cubicBezTo>
                    <a:pt x="34236" y="4695"/>
                    <a:pt x="33396" y="4354"/>
                    <a:pt x="32740" y="3763"/>
                  </a:cubicBezTo>
                  <a:cubicBezTo>
                    <a:pt x="30060" y="1332"/>
                    <a:pt x="26583" y="1"/>
                    <a:pt x="22996" y="1"/>
                  </a:cubicBezTo>
                  <a:close/>
                </a:path>
              </a:pathLst>
            </a:custGeom>
            <a:solidFill>
              <a:srgbClr val="F9B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02;p22">
              <a:extLst>
                <a:ext uri="{FF2B5EF4-FFF2-40B4-BE49-F238E27FC236}">
                  <a16:creationId xmlns:a16="http://schemas.microsoft.com/office/drawing/2014/main" id="{B357EA6F-A4FE-40E9-B2C0-B40BA1AA7C5F}"/>
                </a:ext>
              </a:extLst>
            </p:cNvPr>
            <p:cNvSpPr/>
            <p:nvPr/>
          </p:nvSpPr>
          <p:spPr>
            <a:xfrm>
              <a:off x="7995097" y="4995565"/>
              <a:ext cx="252087" cy="179626"/>
            </a:xfrm>
            <a:custGeom>
              <a:avLst/>
              <a:gdLst/>
              <a:ahLst/>
              <a:cxnLst/>
              <a:rect l="l" t="t" r="r" b="b"/>
              <a:pathLst>
                <a:path w="29042" h="20694" extrusionOk="0">
                  <a:moveTo>
                    <a:pt x="12375" y="1"/>
                  </a:moveTo>
                  <a:cubicBezTo>
                    <a:pt x="11646" y="1"/>
                    <a:pt x="10911" y="103"/>
                    <a:pt x="10192" y="311"/>
                  </a:cubicBezTo>
                  <a:cubicBezTo>
                    <a:pt x="7582" y="1070"/>
                    <a:pt x="5553" y="3123"/>
                    <a:pt x="4824" y="5742"/>
                  </a:cubicBezTo>
                  <a:cubicBezTo>
                    <a:pt x="4673" y="6299"/>
                    <a:pt x="4192" y="6704"/>
                    <a:pt x="3620" y="6758"/>
                  </a:cubicBezTo>
                  <a:cubicBezTo>
                    <a:pt x="3403" y="6780"/>
                    <a:pt x="3188" y="6822"/>
                    <a:pt x="2976" y="6876"/>
                  </a:cubicBezTo>
                  <a:cubicBezTo>
                    <a:pt x="1322" y="7324"/>
                    <a:pt x="112" y="8830"/>
                    <a:pt x="46" y="10545"/>
                  </a:cubicBezTo>
                  <a:cubicBezTo>
                    <a:pt x="0" y="11597"/>
                    <a:pt x="375" y="12628"/>
                    <a:pt x="1089" y="13405"/>
                  </a:cubicBezTo>
                  <a:cubicBezTo>
                    <a:pt x="1503" y="13859"/>
                    <a:pt x="1682" y="14473"/>
                    <a:pt x="1543" y="15072"/>
                  </a:cubicBezTo>
                  <a:cubicBezTo>
                    <a:pt x="1277" y="16194"/>
                    <a:pt x="1234" y="17355"/>
                    <a:pt x="1422" y="18492"/>
                  </a:cubicBezTo>
                  <a:cubicBezTo>
                    <a:pt x="1546" y="19254"/>
                    <a:pt x="1773" y="19995"/>
                    <a:pt x="2096" y="20693"/>
                  </a:cubicBezTo>
                  <a:lnTo>
                    <a:pt x="27717" y="20693"/>
                  </a:lnTo>
                  <a:cubicBezTo>
                    <a:pt x="28588" y="19290"/>
                    <a:pt x="29041" y="17618"/>
                    <a:pt x="28884" y="15873"/>
                  </a:cubicBezTo>
                  <a:cubicBezTo>
                    <a:pt x="28763" y="14515"/>
                    <a:pt x="28291" y="13215"/>
                    <a:pt x="27514" y="12096"/>
                  </a:cubicBezTo>
                  <a:cubicBezTo>
                    <a:pt x="27057" y="11434"/>
                    <a:pt x="26882" y="10617"/>
                    <a:pt x="27024" y="9825"/>
                  </a:cubicBezTo>
                  <a:cubicBezTo>
                    <a:pt x="27163" y="9051"/>
                    <a:pt x="27157" y="8255"/>
                    <a:pt x="27009" y="7481"/>
                  </a:cubicBezTo>
                  <a:cubicBezTo>
                    <a:pt x="26443" y="4539"/>
                    <a:pt x="23834" y="2355"/>
                    <a:pt x="20834" y="2316"/>
                  </a:cubicBezTo>
                  <a:cubicBezTo>
                    <a:pt x="20808" y="2316"/>
                    <a:pt x="20782" y="2315"/>
                    <a:pt x="20756" y="2315"/>
                  </a:cubicBezTo>
                  <a:cubicBezTo>
                    <a:pt x="20262" y="2315"/>
                    <a:pt x="19771" y="2370"/>
                    <a:pt x="19291" y="2482"/>
                  </a:cubicBezTo>
                  <a:cubicBezTo>
                    <a:pt x="19160" y="2513"/>
                    <a:pt x="19028" y="2528"/>
                    <a:pt x="18897" y="2528"/>
                  </a:cubicBezTo>
                  <a:cubicBezTo>
                    <a:pt x="18435" y="2528"/>
                    <a:pt x="17985" y="2344"/>
                    <a:pt x="17634" y="2026"/>
                  </a:cubicBezTo>
                  <a:cubicBezTo>
                    <a:pt x="16173" y="705"/>
                    <a:pt x="14292" y="1"/>
                    <a:pt x="12375" y="1"/>
                  </a:cubicBezTo>
                  <a:close/>
                </a:path>
              </a:pathLst>
            </a:custGeom>
            <a:solidFill>
              <a:srgbClr val="9A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03;p22">
              <a:extLst>
                <a:ext uri="{FF2B5EF4-FFF2-40B4-BE49-F238E27FC236}">
                  <a16:creationId xmlns:a16="http://schemas.microsoft.com/office/drawing/2014/main" id="{95AFC4DD-B9DF-4782-BF22-81EFBC14BCA1}"/>
                </a:ext>
              </a:extLst>
            </p:cNvPr>
            <p:cNvSpPr/>
            <p:nvPr/>
          </p:nvSpPr>
          <p:spPr>
            <a:xfrm>
              <a:off x="6811064" y="4909507"/>
              <a:ext cx="339783" cy="242123"/>
            </a:xfrm>
            <a:custGeom>
              <a:avLst/>
              <a:gdLst/>
              <a:ahLst/>
              <a:cxnLst/>
              <a:rect l="l" t="t" r="r" b="b"/>
              <a:pathLst>
                <a:path w="39145" h="27894" extrusionOk="0">
                  <a:moveTo>
                    <a:pt x="16693" y="1"/>
                  </a:moveTo>
                  <a:cubicBezTo>
                    <a:pt x="16372" y="1"/>
                    <a:pt x="16051" y="15"/>
                    <a:pt x="15729" y="45"/>
                  </a:cubicBezTo>
                  <a:cubicBezTo>
                    <a:pt x="11229" y="453"/>
                    <a:pt x="7645" y="3628"/>
                    <a:pt x="6505" y="7738"/>
                  </a:cubicBezTo>
                  <a:cubicBezTo>
                    <a:pt x="6299" y="8488"/>
                    <a:pt x="5652" y="9032"/>
                    <a:pt x="4881" y="9108"/>
                  </a:cubicBezTo>
                  <a:cubicBezTo>
                    <a:pt x="4588" y="9138"/>
                    <a:pt x="4297" y="9193"/>
                    <a:pt x="4013" y="9268"/>
                  </a:cubicBezTo>
                  <a:cubicBezTo>
                    <a:pt x="1781" y="9873"/>
                    <a:pt x="151" y="11899"/>
                    <a:pt x="64" y="14213"/>
                  </a:cubicBezTo>
                  <a:cubicBezTo>
                    <a:pt x="0" y="15631"/>
                    <a:pt x="505" y="17019"/>
                    <a:pt x="1467" y="18068"/>
                  </a:cubicBezTo>
                  <a:cubicBezTo>
                    <a:pt x="2026" y="18679"/>
                    <a:pt x="2268" y="19508"/>
                    <a:pt x="2078" y="20315"/>
                  </a:cubicBezTo>
                  <a:cubicBezTo>
                    <a:pt x="1718" y="21824"/>
                    <a:pt x="1663" y="23394"/>
                    <a:pt x="1914" y="24927"/>
                  </a:cubicBezTo>
                  <a:cubicBezTo>
                    <a:pt x="2081" y="25952"/>
                    <a:pt x="2386" y="26950"/>
                    <a:pt x="2822" y="27894"/>
                  </a:cubicBezTo>
                  <a:lnTo>
                    <a:pt x="37357" y="27891"/>
                  </a:lnTo>
                  <a:cubicBezTo>
                    <a:pt x="38534" y="26001"/>
                    <a:pt x="39144" y="23745"/>
                    <a:pt x="38933" y="21392"/>
                  </a:cubicBezTo>
                  <a:cubicBezTo>
                    <a:pt x="38769" y="19565"/>
                    <a:pt x="38131" y="17811"/>
                    <a:pt x="37085" y="16305"/>
                  </a:cubicBezTo>
                  <a:cubicBezTo>
                    <a:pt x="36468" y="15413"/>
                    <a:pt x="36232" y="14309"/>
                    <a:pt x="36426" y="13242"/>
                  </a:cubicBezTo>
                  <a:cubicBezTo>
                    <a:pt x="36613" y="12199"/>
                    <a:pt x="36604" y="11125"/>
                    <a:pt x="36402" y="10085"/>
                  </a:cubicBezTo>
                  <a:cubicBezTo>
                    <a:pt x="35642" y="6114"/>
                    <a:pt x="32122" y="3172"/>
                    <a:pt x="28082" y="3123"/>
                  </a:cubicBezTo>
                  <a:cubicBezTo>
                    <a:pt x="28034" y="3122"/>
                    <a:pt x="27985" y="3122"/>
                    <a:pt x="27937" y="3122"/>
                  </a:cubicBezTo>
                  <a:cubicBezTo>
                    <a:pt x="27285" y="3122"/>
                    <a:pt x="26638" y="3198"/>
                    <a:pt x="26005" y="3347"/>
                  </a:cubicBezTo>
                  <a:cubicBezTo>
                    <a:pt x="25830" y="3387"/>
                    <a:pt x="25654" y="3407"/>
                    <a:pt x="25479" y="3407"/>
                  </a:cubicBezTo>
                  <a:cubicBezTo>
                    <a:pt x="24852" y="3407"/>
                    <a:pt x="24242" y="3157"/>
                    <a:pt x="23767" y="2727"/>
                  </a:cubicBezTo>
                  <a:cubicBezTo>
                    <a:pt x="21820" y="963"/>
                    <a:pt x="19296" y="1"/>
                    <a:pt x="16693" y="1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704;p22">
              <a:extLst>
                <a:ext uri="{FF2B5EF4-FFF2-40B4-BE49-F238E27FC236}">
                  <a16:creationId xmlns:a16="http://schemas.microsoft.com/office/drawing/2014/main" id="{C4F1A185-ECE4-4A71-9A20-AA2DC9027C83}"/>
                </a:ext>
              </a:extLst>
            </p:cNvPr>
            <p:cNvGrpSpPr/>
            <p:nvPr/>
          </p:nvGrpSpPr>
          <p:grpSpPr>
            <a:xfrm>
              <a:off x="8242584" y="4280295"/>
              <a:ext cx="603546" cy="971330"/>
              <a:chOff x="6217265" y="2769776"/>
              <a:chExt cx="1645822" cy="2648742"/>
            </a:xfrm>
          </p:grpSpPr>
          <p:sp>
            <p:nvSpPr>
              <p:cNvPr id="30" name="Google Shape;705;p22">
                <a:extLst>
                  <a:ext uri="{FF2B5EF4-FFF2-40B4-BE49-F238E27FC236}">
                    <a16:creationId xmlns:a16="http://schemas.microsoft.com/office/drawing/2014/main" id="{15F2AE0A-D664-489A-B77C-A95A1A2C64D8}"/>
                  </a:ext>
                </a:extLst>
              </p:cNvPr>
              <p:cNvSpPr/>
              <p:nvPr/>
            </p:nvSpPr>
            <p:spPr>
              <a:xfrm>
                <a:off x="6217265" y="2769776"/>
                <a:ext cx="1645822" cy="2130963"/>
              </a:xfrm>
              <a:custGeom>
                <a:avLst/>
                <a:gdLst/>
                <a:ahLst/>
                <a:cxnLst/>
                <a:rect l="l" t="t" r="r" b="b"/>
                <a:pathLst>
                  <a:path w="69532" h="90028" extrusionOk="0">
                    <a:moveTo>
                      <a:pt x="35340" y="1"/>
                    </a:moveTo>
                    <a:cubicBezTo>
                      <a:pt x="35243" y="1"/>
                      <a:pt x="35145" y="2"/>
                      <a:pt x="35047" y="3"/>
                    </a:cubicBezTo>
                    <a:cubicBezTo>
                      <a:pt x="22984" y="151"/>
                      <a:pt x="13225" y="9251"/>
                      <a:pt x="13167" y="20503"/>
                    </a:cubicBezTo>
                    <a:cubicBezTo>
                      <a:pt x="13164" y="20948"/>
                      <a:pt x="13177" y="21386"/>
                      <a:pt x="13204" y="21825"/>
                    </a:cubicBezTo>
                    <a:cubicBezTo>
                      <a:pt x="13594" y="27979"/>
                      <a:pt x="11701" y="34048"/>
                      <a:pt x="7706" y="38975"/>
                    </a:cubicBezTo>
                    <a:cubicBezTo>
                      <a:pt x="2653" y="45210"/>
                      <a:pt x="0" y="53224"/>
                      <a:pt x="1044" y="61837"/>
                    </a:cubicBezTo>
                    <a:cubicBezTo>
                      <a:pt x="2810" y="76450"/>
                      <a:pt x="15315" y="88104"/>
                      <a:pt x="31043" y="89804"/>
                    </a:cubicBezTo>
                    <a:cubicBezTo>
                      <a:pt x="32431" y="89954"/>
                      <a:pt x="33805" y="90027"/>
                      <a:pt x="35160" y="90027"/>
                    </a:cubicBezTo>
                    <a:cubicBezTo>
                      <a:pt x="54050" y="90027"/>
                      <a:pt x="69404" y="75848"/>
                      <a:pt x="69492" y="58287"/>
                    </a:cubicBezTo>
                    <a:cubicBezTo>
                      <a:pt x="69531" y="50760"/>
                      <a:pt x="66758" y="43828"/>
                      <a:pt x="62089" y="38355"/>
                    </a:cubicBezTo>
                    <a:cubicBezTo>
                      <a:pt x="58421" y="34051"/>
                      <a:pt x="56624" y="28611"/>
                      <a:pt x="57356" y="23165"/>
                    </a:cubicBezTo>
                    <a:cubicBezTo>
                      <a:pt x="57489" y="22151"/>
                      <a:pt x="57547" y="21129"/>
                      <a:pt x="57519" y="20107"/>
                    </a:cubicBezTo>
                    <a:cubicBezTo>
                      <a:pt x="57240" y="8978"/>
                      <a:pt x="47294" y="1"/>
                      <a:pt x="35340" y="1"/>
                    </a:cubicBezTo>
                    <a:close/>
                  </a:path>
                </a:pathLst>
              </a:custGeom>
              <a:solidFill>
                <a:srgbClr val="FFE4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06;p22">
                <a:extLst>
                  <a:ext uri="{FF2B5EF4-FFF2-40B4-BE49-F238E27FC236}">
                    <a16:creationId xmlns:a16="http://schemas.microsoft.com/office/drawing/2014/main" id="{2A4C7D48-5906-4BA3-98D5-3D099E8D5CC5}"/>
                  </a:ext>
                </a:extLst>
              </p:cNvPr>
              <p:cNvSpPr/>
              <p:nvPr/>
            </p:nvSpPr>
            <p:spPr>
              <a:xfrm>
                <a:off x="6782118" y="3652523"/>
                <a:ext cx="529593" cy="1765995"/>
              </a:xfrm>
              <a:custGeom>
                <a:avLst/>
                <a:gdLst/>
                <a:ahLst/>
                <a:cxnLst/>
                <a:rect l="l" t="t" r="r" b="b"/>
                <a:pathLst>
                  <a:path w="22374" h="74609" extrusionOk="0">
                    <a:moveTo>
                      <a:pt x="11181" y="0"/>
                    </a:moveTo>
                    <a:cubicBezTo>
                      <a:pt x="10637" y="0"/>
                      <a:pt x="10198" y="442"/>
                      <a:pt x="10198" y="986"/>
                    </a:cubicBezTo>
                    <a:lnTo>
                      <a:pt x="10198" y="30547"/>
                    </a:lnTo>
                    <a:lnTo>
                      <a:pt x="1852" y="20531"/>
                    </a:lnTo>
                    <a:cubicBezTo>
                      <a:pt x="1657" y="20307"/>
                      <a:pt x="1383" y="20192"/>
                      <a:pt x="1106" y="20192"/>
                    </a:cubicBezTo>
                    <a:cubicBezTo>
                      <a:pt x="883" y="20192"/>
                      <a:pt x="659" y="20266"/>
                      <a:pt x="476" y="20419"/>
                    </a:cubicBezTo>
                    <a:cubicBezTo>
                      <a:pt x="61" y="20764"/>
                      <a:pt x="1" y="21375"/>
                      <a:pt x="336" y="21795"/>
                    </a:cubicBezTo>
                    <a:lnTo>
                      <a:pt x="10195" y="33625"/>
                    </a:lnTo>
                    <a:lnTo>
                      <a:pt x="10195" y="73622"/>
                    </a:lnTo>
                    <a:cubicBezTo>
                      <a:pt x="10195" y="74167"/>
                      <a:pt x="10637" y="74608"/>
                      <a:pt x="11181" y="74608"/>
                    </a:cubicBezTo>
                    <a:cubicBezTo>
                      <a:pt x="11725" y="74608"/>
                      <a:pt x="12167" y="74167"/>
                      <a:pt x="12167" y="73622"/>
                    </a:cubicBezTo>
                    <a:lnTo>
                      <a:pt x="12167" y="32754"/>
                    </a:lnTo>
                    <a:lnTo>
                      <a:pt x="22016" y="21399"/>
                    </a:lnTo>
                    <a:cubicBezTo>
                      <a:pt x="22373" y="20988"/>
                      <a:pt x="22328" y="20365"/>
                      <a:pt x="21917" y="20008"/>
                    </a:cubicBezTo>
                    <a:cubicBezTo>
                      <a:pt x="21730" y="19846"/>
                      <a:pt x="21501" y="19767"/>
                      <a:pt x="21272" y="19767"/>
                    </a:cubicBezTo>
                    <a:cubicBezTo>
                      <a:pt x="20996" y="19767"/>
                      <a:pt x="20721" y="19883"/>
                      <a:pt x="20526" y="20108"/>
                    </a:cubicBezTo>
                    <a:lnTo>
                      <a:pt x="12167" y="29745"/>
                    </a:lnTo>
                    <a:lnTo>
                      <a:pt x="12167" y="15955"/>
                    </a:lnTo>
                    <a:lnTo>
                      <a:pt x="19295" y="7739"/>
                    </a:lnTo>
                    <a:cubicBezTo>
                      <a:pt x="19570" y="7421"/>
                      <a:pt x="19537" y="6944"/>
                      <a:pt x="19219" y="6668"/>
                    </a:cubicBezTo>
                    <a:cubicBezTo>
                      <a:pt x="19075" y="6544"/>
                      <a:pt x="18899" y="6483"/>
                      <a:pt x="18723" y="6483"/>
                    </a:cubicBezTo>
                    <a:cubicBezTo>
                      <a:pt x="18511" y="6483"/>
                      <a:pt x="18299" y="6572"/>
                      <a:pt x="18149" y="6744"/>
                    </a:cubicBezTo>
                    <a:lnTo>
                      <a:pt x="12167" y="13639"/>
                    </a:lnTo>
                    <a:lnTo>
                      <a:pt x="12167" y="986"/>
                    </a:lnTo>
                    <a:cubicBezTo>
                      <a:pt x="12167" y="442"/>
                      <a:pt x="11725" y="0"/>
                      <a:pt x="11181" y="0"/>
                    </a:cubicBezTo>
                    <a:close/>
                  </a:path>
                </a:pathLst>
              </a:custGeom>
              <a:solidFill>
                <a:srgbClr val="3734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707;p22">
              <a:extLst>
                <a:ext uri="{FF2B5EF4-FFF2-40B4-BE49-F238E27FC236}">
                  <a16:creationId xmlns:a16="http://schemas.microsoft.com/office/drawing/2014/main" id="{DB276E3C-219E-41E7-B4F2-7185B6634E7F}"/>
                </a:ext>
              </a:extLst>
            </p:cNvPr>
            <p:cNvGrpSpPr/>
            <p:nvPr/>
          </p:nvGrpSpPr>
          <p:grpSpPr>
            <a:xfrm>
              <a:off x="8715650" y="4580219"/>
              <a:ext cx="260959" cy="586388"/>
              <a:chOff x="7238820" y="4193585"/>
              <a:chExt cx="711615" cy="1599036"/>
            </a:xfrm>
          </p:grpSpPr>
          <p:sp>
            <p:nvSpPr>
              <p:cNvPr id="28" name="Google Shape;708;p22">
                <a:extLst>
                  <a:ext uri="{FF2B5EF4-FFF2-40B4-BE49-F238E27FC236}">
                    <a16:creationId xmlns:a16="http://schemas.microsoft.com/office/drawing/2014/main" id="{7F67CB86-2786-4E35-B5D4-E15E8497CABB}"/>
                  </a:ext>
                </a:extLst>
              </p:cNvPr>
              <p:cNvSpPr/>
              <p:nvPr/>
            </p:nvSpPr>
            <p:spPr>
              <a:xfrm>
                <a:off x="7238820" y="4193585"/>
                <a:ext cx="711615" cy="1192282"/>
              </a:xfrm>
              <a:custGeom>
                <a:avLst/>
                <a:gdLst/>
                <a:ahLst/>
                <a:cxnLst/>
                <a:rect l="l" t="t" r="r" b="b"/>
                <a:pathLst>
                  <a:path w="30064" h="50371" extrusionOk="0">
                    <a:moveTo>
                      <a:pt x="15034" y="1"/>
                    </a:moveTo>
                    <a:cubicBezTo>
                      <a:pt x="14716" y="1"/>
                      <a:pt x="14399" y="57"/>
                      <a:pt x="14096" y="171"/>
                    </a:cubicBezTo>
                    <a:cubicBezTo>
                      <a:pt x="11145" y="1148"/>
                      <a:pt x="10358" y="8034"/>
                      <a:pt x="10150" y="11614"/>
                    </a:cubicBezTo>
                    <a:cubicBezTo>
                      <a:pt x="10106" y="12369"/>
                      <a:pt x="9716" y="12953"/>
                      <a:pt x="9249" y="12953"/>
                    </a:cubicBezTo>
                    <a:cubicBezTo>
                      <a:pt x="9232" y="12953"/>
                      <a:pt x="9215" y="12952"/>
                      <a:pt x="9197" y="12951"/>
                    </a:cubicBezTo>
                    <a:cubicBezTo>
                      <a:pt x="9141" y="12946"/>
                      <a:pt x="9082" y="12943"/>
                      <a:pt x="9022" y="12943"/>
                    </a:cubicBezTo>
                    <a:cubicBezTo>
                      <a:pt x="7939" y="12943"/>
                      <a:pt x="6280" y="13762"/>
                      <a:pt x="5326" y="15294"/>
                    </a:cubicBezTo>
                    <a:cubicBezTo>
                      <a:pt x="3929" y="17538"/>
                      <a:pt x="4074" y="23910"/>
                      <a:pt x="4247" y="27122"/>
                    </a:cubicBezTo>
                    <a:cubicBezTo>
                      <a:pt x="4295" y="28002"/>
                      <a:pt x="3856" y="28713"/>
                      <a:pt x="3308" y="28713"/>
                    </a:cubicBezTo>
                    <a:cubicBezTo>
                      <a:pt x="3304" y="28713"/>
                      <a:pt x="3301" y="28713"/>
                      <a:pt x="3297" y="28713"/>
                    </a:cubicBezTo>
                    <a:cubicBezTo>
                      <a:pt x="3288" y="28712"/>
                      <a:pt x="3279" y="28712"/>
                      <a:pt x="3270" y="28712"/>
                    </a:cubicBezTo>
                    <a:cubicBezTo>
                      <a:pt x="1277" y="28712"/>
                      <a:pt x="578" y="32075"/>
                      <a:pt x="578" y="32075"/>
                    </a:cubicBezTo>
                    <a:cubicBezTo>
                      <a:pt x="82" y="33866"/>
                      <a:pt x="1" y="35689"/>
                      <a:pt x="228" y="37501"/>
                    </a:cubicBezTo>
                    <a:cubicBezTo>
                      <a:pt x="1304" y="46079"/>
                      <a:pt x="8158" y="50371"/>
                      <a:pt x="15017" y="50371"/>
                    </a:cubicBezTo>
                    <a:cubicBezTo>
                      <a:pt x="21864" y="50371"/>
                      <a:pt x="28714" y="46095"/>
                      <a:pt x="29828" y="37537"/>
                    </a:cubicBezTo>
                    <a:cubicBezTo>
                      <a:pt x="30064" y="35713"/>
                      <a:pt x="29988" y="33878"/>
                      <a:pt x="29489" y="32075"/>
                    </a:cubicBezTo>
                    <a:cubicBezTo>
                      <a:pt x="29489" y="32075"/>
                      <a:pt x="28791" y="28712"/>
                      <a:pt x="26797" y="28712"/>
                    </a:cubicBezTo>
                    <a:cubicBezTo>
                      <a:pt x="26788" y="28712"/>
                      <a:pt x="26779" y="28712"/>
                      <a:pt x="26770" y="28713"/>
                    </a:cubicBezTo>
                    <a:cubicBezTo>
                      <a:pt x="26767" y="28713"/>
                      <a:pt x="26763" y="28713"/>
                      <a:pt x="26760" y="28713"/>
                    </a:cubicBezTo>
                    <a:cubicBezTo>
                      <a:pt x="26214" y="28713"/>
                      <a:pt x="25773" y="28002"/>
                      <a:pt x="25821" y="27122"/>
                    </a:cubicBezTo>
                    <a:cubicBezTo>
                      <a:pt x="25993" y="23910"/>
                      <a:pt x="26141" y="17538"/>
                      <a:pt x="24741" y="15294"/>
                    </a:cubicBezTo>
                    <a:cubicBezTo>
                      <a:pt x="23787" y="13759"/>
                      <a:pt x="22129" y="12943"/>
                      <a:pt x="21046" y="12943"/>
                    </a:cubicBezTo>
                    <a:cubicBezTo>
                      <a:pt x="20986" y="12943"/>
                      <a:pt x="20927" y="12946"/>
                      <a:pt x="20870" y="12951"/>
                    </a:cubicBezTo>
                    <a:cubicBezTo>
                      <a:pt x="20853" y="12952"/>
                      <a:pt x="20835" y="12953"/>
                      <a:pt x="20818" y="12953"/>
                    </a:cubicBezTo>
                    <a:cubicBezTo>
                      <a:pt x="20351" y="12953"/>
                      <a:pt x="19961" y="12369"/>
                      <a:pt x="19918" y="11614"/>
                    </a:cubicBezTo>
                    <a:cubicBezTo>
                      <a:pt x="19709" y="8034"/>
                      <a:pt x="18923" y="1148"/>
                      <a:pt x="15971" y="171"/>
                    </a:cubicBezTo>
                    <a:cubicBezTo>
                      <a:pt x="15669" y="57"/>
                      <a:pt x="15351" y="1"/>
                      <a:pt x="15034" y="1"/>
                    </a:cubicBezTo>
                    <a:close/>
                  </a:path>
                </a:pathLst>
              </a:custGeom>
              <a:solidFill>
                <a:srgbClr val="9AD7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09;p22">
                <a:extLst>
                  <a:ext uri="{FF2B5EF4-FFF2-40B4-BE49-F238E27FC236}">
                    <a16:creationId xmlns:a16="http://schemas.microsoft.com/office/drawing/2014/main" id="{0F2E4E0C-7707-40A6-B5AA-9551AD2BB905}"/>
                  </a:ext>
                </a:extLst>
              </p:cNvPr>
              <p:cNvSpPr/>
              <p:nvPr/>
            </p:nvSpPr>
            <p:spPr>
              <a:xfrm>
                <a:off x="7460448" y="4569994"/>
                <a:ext cx="258145" cy="1222627"/>
              </a:xfrm>
              <a:custGeom>
                <a:avLst/>
                <a:gdLst/>
                <a:ahLst/>
                <a:cxnLst/>
                <a:rect l="l" t="t" r="r" b="b"/>
                <a:pathLst>
                  <a:path w="10906" h="51653" extrusionOk="0">
                    <a:moveTo>
                      <a:pt x="5689" y="0"/>
                    </a:moveTo>
                    <a:cubicBezTo>
                      <a:pt x="5311" y="0"/>
                      <a:pt x="5005" y="306"/>
                      <a:pt x="5005" y="684"/>
                    </a:cubicBezTo>
                    <a:lnTo>
                      <a:pt x="5005" y="9641"/>
                    </a:lnTo>
                    <a:lnTo>
                      <a:pt x="887" y="4890"/>
                    </a:lnTo>
                    <a:cubicBezTo>
                      <a:pt x="792" y="4786"/>
                      <a:pt x="663" y="4734"/>
                      <a:pt x="534" y="4734"/>
                    </a:cubicBezTo>
                    <a:cubicBezTo>
                      <a:pt x="422" y="4734"/>
                      <a:pt x="311" y="4773"/>
                      <a:pt x="221" y="4851"/>
                    </a:cubicBezTo>
                    <a:cubicBezTo>
                      <a:pt x="25" y="5020"/>
                      <a:pt x="0" y="5314"/>
                      <a:pt x="164" y="5516"/>
                    </a:cubicBezTo>
                    <a:lnTo>
                      <a:pt x="5005" y="11096"/>
                    </a:lnTo>
                    <a:lnTo>
                      <a:pt x="5005" y="21399"/>
                    </a:lnTo>
                    <a:lnTo>
                      <a:pt x="1156" y="16781"/>
                    </a:lnTo>
                    <a:cubicBezTo>
                      <a:pt x="1058" y="16653"/>
                      <a:pt x="909" y="16585"/>
                      <a:pt x="759" y="16585"/>
                    </a:cubicBezTo>
                    <a:cubicBezTo>
                      <a:pt x="647" y="16585"/>
                      <a:pt x="535" y="16622"/>
                      <a:pt x="442" y="16700"/>
                    </a:cubicBezTo>
                    <a:cubicBezTo>
                      <a:pt x="224" y="16881"/>
                      <a:pt x="203" y="17205"/>
                      <a:pt x="391" y="17416"/>
                    </a:cubicBezTo>
                    <a:lnTo>
                      <a:pt x="5005" y="22953"/>
                    </a:lnTo>
                    <a:lnTo>
                      <a:pt x="5005" y="50969"/>
                    </a:lnTo>
                    <a:cubicBezTo>
                      <a:pt x="5005" y="51347"/>
                      <a:pt x="5311" y="51652"/>
                      <a:pt x="5689" y="51652"/>
                    </a:cubicBezTo>
                    <a:cubicBezTo>
                      <a:pt x="6064" y="51652"/>
                      <a:pt x="6369" y="51347"/>
                      <a:pt x="6369" y="50969"/>
                    </a:cubicBezTo>
                    <a:lnTo>
                      <a:pt x="6369" y="21689"/>
                    </a:lnTo>
                    <a:lnTo>
                      <a:pt x="10730" y="16660"/>
                    </a:lnTo>
                    <a:cubicBezTo>
                      <a:pt x="10905" y="16461"/>
                      <a:pt x="10881" y="16158"/>
                      <a:pt x="10682" y="15986"/>
                    </a:cubicBezTo>
                    <a:cubicBezTo>
                      <a:pt x="10593" y="15908"/>
                      <a:pt x="10482" y="15869"/>
                      <a:pt x="10371" y="15869"/>
                    </a:cubicBezTo>
                    <a:cubicBezTo>
                      <a:pt x="10238" y="15869"/>
                      <a:pt x="10105" y="15925"/>
                      <a:pt x="10010" y="16034"/>
                    </a:cubicBezTo>
                    <a:lnTo>
                      <a:pt x="6372" y="20232"/>
                    </a:lnTo>
                    <a:lnTo>
                      <a:pt x="6372" y="11162"/>
                    </a:lnTo>
                    <a:lnTo>
                      <a:pt x="10733" y="6136"/>
                    </a:lnTo>
                    <a:cubicBezTo>
                      <a:pt x="10905" y="5937"/>
                      <a:pt x="10884" y="5634"/>
                      <a:pt x="10685" y="5462"/>
                    </a:cubicBezTo>
                    <a:cubicBezTo>
                      <a:pt x="10594" y="5384"/>
                      <a:pt x="10483" y="5345"/>
                      <a:pt x="10372" y="5345"/>
                    </a:cubicBezTo>
                    <a:cubicBezTo>
                      <a:pt x="10238" y="5345"/>
                      <a:pt x="10105" y="5401"/>
                      <a:pt x="10010" y="5510"/>
                    </a:cubicBezTo>
                    <a:lnTo>
                      <a:pt x="6372" y="9705"/>
                    </a:lnTo>
                    <a:lnTo>
                      <a:pt x="6372" y="684"/>
                    </a:lnTo>
                    <a:cubicBezTo>
                      <a:pt x="6372" y="306"/>
                      <a:pt x="6064" y="0"/>
                      <a:pt x="5689" y="0"/>
                    </a:cubicBezTo>
                    <a:close/>
                  </a:path>
                </a:pathLst>
              </a:custGeom>
              <a:solidFill>
                <a:srgbClr val="3734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710;p22">
              <a:extLst>
                <a:ext uri="{FF2B5EF4-FFF2-40B4-BE49-F238E27FC236}">
                  <a16:creationId xmlns:a16="http://schemas.microsoft.com/office/drawing/2014/main" id="{EE708669-0CFE-441A-A6D4-3CF750AD212B}"/>
                </a:ext>
              </a:extLst>
            </p:cNvPr>
            <p:cNvGrpSpPr/>
            <p:nvPr/>
          </p:nvGrpSpPr>
          <p:grpSpPr>
            <a:xfrm>
              <a:off x="1657495" y="4493494"/>
              <a:ext cx="396455" cy="681696"/>
              <a:chOff x="3399597" y="3607763"/>
              <a:chExt cx="1081101" cy="1858934"/>
            </a:xfrm>
          </p:grpSpPr>
          <p:sp>
            <p:nvSpPr>
              <p:cNvPr id="26" name="Google Shape;711;p22">
                <a:extLst>
                  <a:ext uri="{FF2B5EF4-FFF2-40B4-BE49-F238E27FC236}">
                    <a16:creationId xmlns:a16="http://schemas.microsoft.com/office/drawing/2014/main" id="{576824B1-FA94-4893-98B4-C794A053B7D4}"/>
                  </a:ext>
                </a:extLst>
              </p:cNvPr>
              <p:cNvSpPr/>
              <p:nvPr/>
            </p:nvSpPr>
            <p:spPr>
              <a:xfrm>
                <a:off x="3399597" y="3607763"/>
                <a:ext cx="1081101" cy="1399756"/>
              </a:xfrm>
              <a:custGeom>
                <a:avLst/>
                <a:gdLst/>
                <a:ahLst/>
                <a:cxnLst/>
                <a:rect l="l" t="t" r="r" b="b"/>
                <a:pathLst>
                  <a:path w="50643" h="65570" extrusionOk="0">
                    <a:moveTo>
                      <a:pt x="25739" y="0"/>
                    </a:moveTo>
                    <a:cubicBezTo>
                      <a:pt x="25667" y="0"/>
                      <a:pt x="25596" y="1"/>
                      <a:pt x="25524" y="2"/>
                    </a:cubicBezTo>
                    <a:cubicBezTo>
                      <a:pt x="16739" y="108"/>
                      <a:pt x="9629" y="6736"/>
                      <a:pt x="9590" y="14932"/>
                    </a:cubicBezTo>
                    <a:cubicBezTo>
                      <a:pt x="9587" y="15255"/>
                      <a:pt x="9596" y="15576"/>
                      <a:pt x="9617" y="15893"/>
                    </a:cubicBezTo>
                    <a:cubicBezTo>
                      <a:pt x="9901" y="20378"/>
                      <a:pt x="8519" y="24796"/>
                      <a:pt x="5613" y="28386"/>
                    </a:cubicBezTo>
                    <a:cubicBezTo>
                      <a:pt x="1930" y="32928"/>
                      <a:pt x="0" y="38765"/>
                      <a:pt x="759" y="45037"/>
                    </a:cubicBezTo>
                    <a:cubicBezTo>
                      <a:pt x="2044" y="55682"/>
                      <a:pt x="11153" y="64170"/>
                      <a:pt x="22612" y="65407"/>
                    </a:cubicBezTo>
                    <a:cubicBezTo>
                      <a:pt x="23621" y="65516"/>
                      <a:pt x="24620" y="65569"/>
                      <a:pt x="25606" y="65569"/>
                    </a:cubicBezTo>
                    <a:cubicBezTo>
                      <a:pt x="39363" y="65569"/>
                      <a:pt x="50550" y="55243"/>
                      <a:pt x="50615" y="42451"/>
                    </a:cubicBezTo>
                    <a:cubicBezTo>
                      <a:pt x="50642" y="36969"/>
                      <a:pt x="48622" y="31921"/>
                      <a:pt x="45220" y="27935"/>
                    </a:cubicBezTo>
                    <a:cubicBezTo>
                      <a:pt x="42550" y="24799"/>
                      <a:pt x="41240" y="20838"/>
                      <a:pt x="41772" y="16870"/>
                    </a:cubicBezTo>
                    <a:cubicBezTo>
                      <a:pt x="41872" y="16132"/>
                      <a:pt x="41912" y="15388"/>
                      <a:pt x="41893" y="14644"/>
                    </a:cubicBezTo>
                    <a:cubicBezTo>
                      <a:pt x="41689" y="6537"/>
                      <a:pt x="34447" y="0"/>
                      <a:pt x="25739" y="0"/>
                    </a:cubicBezTo>
                    <a:close/>
                  </a:path>
                </a:pathLst>
              </a:custGeom>
              <a:solidFill>
                <a:srgbClr val="FFE4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12;p22">
                <a:extLst>
                  <a:ext uri="{FF2B5EF4-FFF2-40B4-BE49-F238E27FC236}">
                    <a16:creationId xmlns:a16="http://schemas.microsoft.com/office/drawing/2014/main" id="{DEB925F4-AAEA-440B-A31D-D65F9CBCFABA}"/>
                  </a:ext>
                </a:extLst>
              </p:cNvPr>
              <p:cNvSpPr/>
              <p:nvPr/>
            </p:nvSpPr>
            <p:spPr>
              <a:xfrm>
                <a:off x="3727738" y="4146141"/>
                <a:ext cx="433141" cy="132055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61860" extrusionOk="0">
                    <a:moveTo>
                      <a:pt x="10419" y="1"/>
                    </a:moveTo>
                    <a:cubicBezTo>
                      <a:pt x="9684" y="1"/>
                      <a:pt x="9082" y="595"/>
                      <a:pt x="9079" y="1334"/>
                    </a:cubicBezTo>
                    <a:lnTo>
                      <a:pt x="8973" y="23985"/>
                    </a:lnTo>
                    <a:lnTo>
                      <a:pt x="2520" y="16237"/>
                    </a:lnTo>
                    <a:cubicBezTo>
                      <a:pt x="2255" y="15928"/>
                      <a:pt x="1879" y="15770"/>
                      <a:pt x="1502" y="15770"/>
                    </a:cubicBezTo>
                    <a:cubicBezTo>
                      <a:pt x="1199" y="15770"/>
                      <a:pt x="895" y="15872"/>
                      <a:pt x="645" y="16080"/>
                    </a:cubicBezTo>
                    <a:cubicBezTo>
                      <a:pt x="82" y="16549"/>
                      <a:pt x="1" y="17380"/>
                      <a:pt x="460" y="17952"/>
                    </a:cubicBezTo>
                    <a:lnTo>
                      <a:pt x="8952" y="28149"/>
                    </a:lnTo>
                    <a:lnTo>
                      <a:pt x="8801" y="60513"/>
                    </a:lnTo>
                    <a:cubicBezTo>
                      <a:pt x="8798" y="61254"/>
                      <a:pt x="9397" y="61856"/>
                      <a:pt x="10135" y="61859"/>
                    </a:cubicBezTo>
                    <a:cubicBezTo>
                      <a:pt x="10138" y="61859"/>
                      <a:pt x="10142" y="61859"/>
                      <a:pt x="10146" y="61859"/>
                    </a:cubicBezTo>
                    <a:cubicBezTo>
                      <a:pt x="10882" y="61859"/>
                      <a:pt x="11477" y="61263"/>
                      <a:pt x="11480" y="60529"/>
                    </a:cubicBezTo>
                    <a:lnTo>
                      <a:pt x="11683" y="17846"/>
                    </a:lnTo>
                    <a:cubicBezTo>
                      <a:pt x="11864" y="17752"/>
                      <a:pt x="12025" y="17616"/>
                      <a:pt x="12146" y="17453"/>
                    </a:cubicBezTo>
                    <a:lnTo>
                      <a:pt x="19854" y="6959"/>
                    </a:lnTo>
                    <a:cubicBezTo>
                      <a:pt x="20290" y="6364"/>
                      <a:pt x="20163" y="5526"/>
                      <a:pt x="19567" y="5087"/>
                    </a:cubicBezTo>
                    <a:cubicBezTo>
                      <a:pt x="19328" y="4912"/>
                      <a:pt x="19050" y="4827"/>
                      <a:pt x="18774" y="4827"/>
                    </a:cubicBezTo>
                    <a:cubicBezTo>
                      <a:pt x="18362" y="4827"/>
                      <a:pt x="17956" y="5016"/>
                      <a:pt x="17695" y="5375"/>
                    </a:cubicBezTo>
                    <a:lnTo>
                      <a:pt x="11701" y="13531"/>
                    </a:lnTo>
                    <a:lnTo>
                      <a:pt x="11759" y="1347"/>
                    </a:lnTo>
                    <a:cubicBezTo>
                      <a:pt x="11762" y="609"/>
                      <a:pt x="11166" y="4"/>
                      <a:pt x="10425" y="1"/>
                    </a:cubicBezTo>
                    <a:cubicBezTo>
                      <a:pt x="10423" y="1"/>
                      <a:pt x="10421" y="1"/>
                      <a:pt x="10419" y="1"/>
                    </a:cubicBezTo>
                    <a:close/>
                  </a:path>
                </a:pathLst>
              </a:custGeom>
              <a:solidFill>
                <a:srgbClr val="3734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" name="Google Shape;721;p22">
              <a:extLst>
                <a:ext uri="{FF2B5EF4-FFF2-40B4-BE49-F238E27FC236}">
                  <a16:creationId xmlns:a16="http://schemas.microsoft.com/office/drawing/2014/main" id="{FEFE0A5E-80F6-4D92-82A2-2F17CA080335}"/>
                </a:ext>
              </a:extLst>
            </p:cNvPr>
            <p:cNvGrpSpPr/>
            <p:nvPr/>
          </p:nvGrpSpPr>
          <p:grpSpPr>
            <a:xfrm>
              <a:off x="6602226" y="4493712"/>
              <a:ext cx="514531" cy="664501"/>
              <a:chOff x="5605876" y="3606838"/>
              <a:chExt cx="1403087" cy="1812044"/>
            </a:xfrm>
          </p:grpSpPr>
          <p:sp>
            <p:nvSpPr>
              <p:cNvPr id="24" name="Google Shape;722;p22">
                <a:extLst>
                  <a:ext uri="{FF2B5EF4-FFF2-40B4-BE49-F238E27FC236}">
                    <a16:creationId xmlns:a16="http://schemas.microsoft.com/office/drawing/2014/main" id="{EAEF9FDC-C505-4E89-AA3C-1AAD60E0F0A3}"/>
                  </a:ext>
                </a:extLst>
              </p:cNvPr>
              <p:cNvSpPr/>
              <p:nvPr/>
            </p:nvSpPr>
            <p:spPr>
              <a:xfrm>
                <a:off x="5605876" y="3606838"/>
                <a:ext cx="1403087" cy="1442450"/>
              </a:xfrm>
              <a:custGeom>
                <a:avLst/>
                <a:gdLst/>
                <a:ahLst/>
                <a:cxnLst/>
                <a:rect l="l" t="t" r="r" b="b"/>
                <a:pathLst>
                  <a:path w="59277" h="60940" extrusionOk="0">
                    <a:moveTo>
                      <a:pt x="29640" y="1"/>
                    </a:moveTo>
                    <a:cubicBezTo>
                      <a:pt x="29123" y="1"/>
                      <a:pt x="28607" y="58"/>
                      <a:pt x="28101" y="173"/>
                    </a:cubicBezTo>
                    <a:cubicBezTo>
                      <a:pt x="23244" y="1174"/>
                      <a:pt x="21952" y="8220"/>
                      <a:pt x="21608" y="11889"/>
                    </a:cubicBezTo>
                    <a:cubicBezTo>
                      <a:pt x="21535" y="12662"/>
                      <a:pt x="20893" y="13258"/>
                      <a:pt x="20125" y="13258"/>
                    </a:cubicBezTo>
                    <a:cubicBezTo>
                      <a:pt x="20097" y="13258"/>
                      <a:pt x="20069" y="13257"/>
                      <a:pt x="20041" y="13256"/>
                    </a:cubicBezTo>
                    <a:cubicBezTo>
                      <a:pt x="19950" y="13250"/>
                      <a:pt x="19855" y="13248"/>
                      <a:pt x="19758" y="13248"/>
                    </a:cubicBezTo>
                    <a:cubicBezTo>
                      <a:pt x="17978" y="13248"/>
                      <a:pt x="15247" y="14083"/>
                      <a:pt x="13675" y="15654"/>
                    </a:cubicBezTo>
                    <a:cubicBezTo>
                      <a:pt x="11377" y="17952"/>
                      <a:pt x="11613" y="24475"/>
                      <a:pt x="11900" y="27762"/>
                    </a:cubicBezTo>
                    <a:cubicBezTo>
                      <a:pt x="11978" y="28661"/>
                      <a:pt x="11253" y="29389"/>
                      <a:pt x="10353" y="29389"/>
                    </a:cubicBezTo>
                    <a:cubicBezTo>
                      <a:pt x="10348" y="29389"/>
                      <a:pt x="10342" y="29389"/>
                      <a:pt x="10337" y="29389"/>
                    </a:cubicBezTo>
                    <a:cubicBezTo>
                      <a:pt x="10321" y="29389"/>
                      <a:pt x="10305" y="29389"/>
                      <a:pt x="10290" y="29389"/>
                    </a:cubicBezTo>
                    <a:cubicBezTo>
                      <a:pt x="7014" y="29389"/>
                      <a:pt x="5867" y="32831"/>
                      <a:pt x="5867" y="32831"/>
                    </a:cubicBezTo>
                    <a:cubicBezTo>
                      <a:pt x="0" y="46025"/>
                      <a:pt x="25796" y="59222"/>
                      <a:pt x="28975" y="60786"/>
                    </a:cubicBezTo>
                    <a:cubicBezTo>
                      <a:pt x="29180" y="60888"/>
                      <a:pt x="29407" y="60940"/>
                      <a:pt x="29640" y="60940"/>
                    </a:cubicBezTo>
                    <a:cubicBezTo>
                      <a:pt x="29870" y="60940"/>
                      <a:pt x="30099" y="60888"/>
                      <a:pt x="30305" y="60786"/>
                    </a:cubicBezTo>
                    <a:cubicBezTo>
                      <a:pt x="33480" y="59222"/>
                      <a:pt x="59276" y="46025"/>
                      <a:pt x="53412" y="32831"/>
                    </a:cubicBezTo>
                    <a:cubicBezTo>
                      <a:pt x="53412" y="32831"/>
                      <a:pt x="52264" y="29389"/>
                      <a:pt x="48986" y="29389"/>
                    </a:cubicBezTo>
                    <a:cubicBezTo>
                      <a:pt x="48972" y="29389"/>
                      <a:pt x="48957" y="29389"/>
                      <a:pt x="48943" y="29389"/>
                    </a:cubicBezTo>
                    <a:cubicBezTo>
                      <a:pt x="48937" y="29389"/>
                      <a:pt x="48932" y="29389"/>
                      <a:pt x="48926" y="29389"/>
                    </a:cubicBezTo>
                    <a:cubicBezTo>
                      <a:pt x="48027" y="29389"/>
                      <a:pt x="47301" y="28661"/>
                      <a:pt x="47379" y="27762"/>
                    </a:cubicBezTo>
                    <a:cubicBezTo>
                      <a:pt x="47664" y="24475"/>
                      <a:pt x="47903" y="17952"/>
                      <a:pt x="45604" y="15654"/>
                    </a:cubicBezTo>
                    <a:cubicBezTo>
                      <a:pt x="44033" y="14083"/>
                      <a:pt x="41301" y="13248"/>
                      <a:pt x="39519" y="13248"/>
                    </a:cubicBezTo>
                    <a:cubicBezTo>
                      <a:pt x="39422" y="13248"/>
                      <a:pt x="39327" y="13250"/>
                      <a:pt x="39235" y="13256"/>
                    </a:cubicBezTo>
                    <a:cubicBezTo>
                      <a:pt x="39207" y="13257"/>
                      <a:pt x="39179" y="13258"/>
                      <a:pt x="39152" y="13258"/>
                    </a:cubicBezTo>
                    <a:cubicBezTo>
                      <a:pt x="38387" y="13258"/>
                      <a:pt x="37745" y="12662"/>
                      <a:pt x="37672" y="11889"/>
                    </a:cubicBezTo>
                    <a:cubicBezTo>
                      <a:pt x="37327" y="8223"/>
                      <a:pt x="36036" y="1174"/>
                      <a:pt x="31179" y="173"/>
                    </a:cubicBezTo>
                    <a:cubicBezTo>
                      <a:pt x="30673" y="58"/>
                      <a:pt x="30156" y="1"/>
                      <a:pt x="29640" y="1"/>
                    </a:cubicBezTo>
                    <a:close/>
                  </a:path>
                </a:pathLst>
              </a:custGeom>
              <a:solidFill>
                <a:srgbClr val="FFCB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23;p22">
                <a:extLst>
                  <a:ext uri="{FF2B5EF4-FFF2-40B4-BE49-F238E27FC236}">
                    <a16:creationId xmlns:a16="http://schemas.microsoft.com/office/drawing/2014/main" id="{B3BDA248-A866-417D-9142-3207D6117DCE}"/>
                  </a:ext>
                </a:extLst>
              </p:cNvPr>
              <p:cNvSpPr/>
              <p:nvPr/>
            </p:nvSpPr>
            <p:spPr>
              <a:xfrm>
                <a:off x="6112475" y="4051230"/>
                <a:ext cx="410248" cy="1367653"/>
              </a:xfrm>
              <a:custGeom>
                <a:avLst/>
                <a:gdLst/>
                <a:ahLst/>
                <a:cxnLst/>
                <a:rect l="l" t="t" r="r" b="b"/>
                <a:pathLst>
                  <a:path w="17332" h="57780" extrusionOk="0">
                    <a:moveTo>
                      <a:pt x="8670" y="1"/>
                    </a:moveTo>
                    <a:cubicBezTo>
                      <a:pt x="8241" y="1"/>
                      <a:pt x="7896" y="351"/>
                      <a:pt x="7908" y="781"/>
                    </a:cubicBezTo>
                    <a:lnTo>
                      <a:pt x="7908" y="23658"/>
                    </a:lnTo>
                    <a:lnTo>
                      <a:pt x="1449" y="15907"/>
                    </a:lnTo>
                    <a:cubicBezTo>
                      <a:pt x="1297" y="15722"/>
                      <a:pt x="1077" y="15626"/>
                      <a:pt x="855" y="15626"/>
                    </a:cubicBezTo>
                    <a:cubicBezTo>
                      <a:pt x="682" y="15626"/>
                      <a:pt x="509" y="15684"/>
                      <a:pt x="366" y="15802"/>
                    </a:cubicBezTo>
                    <a:cubicBezTo>
                      <a:pt x="39" y="16074"/>
                      <a:pt x="0" y="16561"/>
                      <a:pt x="275" y="16884"/>
                    </a:cubicBezTo>
                    <a:lnTo>
                      <a:pt x="7908" y="26041"/>
                    </a:lnTo>
                    <a:lnTo>
                      <a:pt x="7908" y="56999"/>
                    </a:lnTo>
                    <a:cubicBezTo>
                      <a:pt x="7896" y="57426"/>
                      <a:pt x="8241" y="57779"/>
                      <a:pt x="8670" y="57779"/>
                    </a:cubicBezTo>
                    <a:cubicBezTo>
                      <a:pt x="9097" y="57779"/>
                      <a:pt x="9441" y="57426"/>
                      <a:pt x="9432" y="56999"/>
                    </a:cubicBezTo>
                    <a:lnTo>
                      <a:pt x="9432" y="19440"/>
                    </a:lnTo>
                    <a:lnTo>
                      <a:pt x="17053" y="10651"/>
                    </a:lnTo>
                    <a:cubicBezTo>
                      <a:pt x="17331" y="10334"/>
                      <a:pt x="17295" y="9853"/>
                      <a:pt x="16978" y="9575"/>
                    </a:cubicBezTo>
                    <a:cubicBezTo>
                      <a:pt x="16833" y="9450"/>
                      <a:pt x="16655" y="9389"/>
                      <a:pt x="16477" y="9389"/>
                    </a:cubicBezTo>
                    <a:cubicBezTo>
                      <a:pt x="16264" y="9389"/>
                      <a:pt x="16051" y="9477"/>
                      <a:pt x="15901" y="9651"/>
                    </a:cubicBezTo>
                    <a:lnTo>
                      <a:pt x="9432" y="17111"/>
                    </a:lnTo>
                    <a:lnTo>
                      <a:pt x="9432" y="781"/>
                    </a:lnTo>
                    <a:cubicBezTo>
                      <a:pt x="9441" y="351"/>
                      <a:pt x="9097" y="1"/>
                      <a:pt x="8670" y="1"/>
                    </a:cubicBezTo>
                    <a:close/>
                  </a:path>
                </a:pathLst>
              </a:custGeom>
              <a:solidFill>
                <a:srgbClr val="3734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725;p22">
              <a:extLst>
                <a:ext uri="{FF2B5EF4-FFF2-40B4-BE49-F238E27FC236}">
                  <a16:creationId xmlns:a16="http://schemas.microsoft.com/office/drawing/2014/main" id="{5BB89FDF-4D2B-4AD4-813A-501E4D6C66F8}"/>
                </a:ext>
              </a:extLst>
            </p:cNvPr>
            <p:cNvGrpSpPr/>
            <p:nvPr/>
          </p:nvGrpSpPr>
          <p:grpSpPr>
            <a:xfrm>
              <a:off x="750332" y="4091678"/>
              <a:ext cx="491053" cy="1103509"/>
              <a:chOff x="2449930" y="2556776"/>
              <a:chExt cx="1339065" cy="3009185"/>
            </a:xfrm>
          </p:grpSpPr>
          <p:sp>
            <p:nvSpPr>
              <p:cNvPr id="22" name="Google Shape;726;p22">
                <a:extLst>
                  <a:ext uri="{FF2B5EF4-FFF2-40B4-BE49-F238E27FC236}">
                    <a16:creationId xmlns:a16="http://schemas.microsoft.com/office/drawing/2014/main" id="{F23FACC7-05B9-41D6-8649-B09C013E3DDA}"/>
                  </a:ext>
                </a:extLst>
              </p:cNvPr>
              <p:cNvSpPr/>
              <p:nvPr/>
            </p:nvSpPr>
            <p:spPr>
              <a:xfrm>
                <a:off x="2449930" y="2556776"/>
                <a:ext cx="1339065" cy="2243750"/>
              </a:xfrm>
              <a:custGeom>
                <a:avLst/>
                <a:gdLst/>
                <a:ahLst/>
                <a:cxnLst/>
                <a:rect l="l" t="t" r="r" b="b"/>
                <a:pathLst>
                  <a:path w="62727" h="105106" extrusionOk="0">
                    <a:moveTo>
                      <a:pt x="31083" y="0"/>
                    </a:moveTo>
                    <a:cubicBezTo>
                      <a:pt x="30660" y="0"/>
                      <a:pt x="30078" y="77"/>
                      <a:pt x="29410" y="366"/>
                    </a:cubicBezTo>
                    <a:cubicBezTo>
                      <a:pt x="23250" y="2407"/>
                      <a:pt x="21611" y="16772"/>
                      <a:pt x="21172" y="24241"/>
                    </a:cubicBezTo>
                    <a:cubicBezTo>
                      <a:pt x="21082" y="25817"/>
                      <a:pt x="20271" y="27035"/>
                      <a:pt x="19296" y="27035"/>
                    </a:cubicBezTo>
                    <a:cubicBezTo>
                      <a:pt x="19260" y="27035"/>
                      <a:pt x="19224" y="27033"/>
                      <a:pt x="19188" y="27030"/>
                    </a:cubicBezTo>
                    <a:cubicBezTo>
                      <a:pt x="19071" y="27019"/>
                      <a:pt x="18950" y="27014"/>
                      <a:pt x="18825" y="27014"/>
                    </a:cubicBezTo>
                    <a:cubicBezTo>
                      <a:pt x="16566" y="27014"/>
                      <a:pt x="13102" y="28718"/>
                      <a:pt x="11108" y="31917"/>
                    </a:cubicBezTo>
                    <a:cubicBezTo>
                      <a:pt x="8196" y="36601"/>
                      <a:pt x="8495" y="49895"/>
                      <a:pt x="8858" y="56599"/>
                    </a:cubicBezTo>
                    <a:cubicBezTo>
                      <a:pt x="8957" y="58430"/>
                      <a:pt x="8037" y="59917"/>
                      <a:pt x="6895" y="59917"/>
                    </a:cubicBezTo>
                    <a:cubicBezTo>
                      <a:pt x="6888" y="59917"/>
                      <a:pt x="6881" y="59917"/>
                      <a:pt x="6874" y="59917"/>
                    </a:cubicBezTo>
                    <a:cubicBezTo>
                      <a:pt x="6854" y="59917"/>
                      <a:pt x="6835" y="59916"/>
                      <a:pt x="6815" y="59916"/>
                    </a:cubicBezTo>
                    <a:cubicBezTo>
                      <a:pt x="2657" y="59916"/>
                      <a:pt x="1204" y="66933"/>
                      <a:pt x="1204" y="66933"/>
                    </a:cubicBezTo>
                    <a:cubicBezTo>
                      <a:pt x="170" y="70668"/>
                      <a:pt x="0" y="74469"/>
                      <a:pt x="472" y="78249"/>
                    </a:cubicBezTo>
                    <a:cubicBezTo>
                      <a:pt x="2716" y="96150"/>
                      <a:pt x="17018" y="105106"/>
                      <a:pt x="31329" y="105106"/>
                    </a:cubicBezTo>
                    <a:cubicBezTo>
                      <a:pt x="45614" y="105106"/>
                      <a:pt x="59909" y="96183"/>
                      <a:pt x="62231" y="78325"/>
                    </a:cubicBezTo>
                    <a:cubicBezTo>
                      <a:pt x="62727" y="74520"/>
                      <a:pt x="62566" y="70692"/>
                      <a:pt x="61526" y="66933"/>
                    </a:cubicBezTo>
                    <a:cubicBezTo>
                      <a:pt x="61526" y="66933"/>
                      <a:pt x="60070" y="59916"/>
                      <a:pt x="55912" y="59916"/>
                    </a:cubicBezTo>
                    <a:cubicBezTo>
                      <a:pt x="55892" y="59916"/>
                      <a:pt x="55872" y="59917"/>
                      <a:pt x="55853" y="59917"/>
                    </a:cubicBezTo>
                    <a:cubicBezTo>
                      <a:pt x="55846" y="59917"/>
                      <a:pt x="55839" y="59917"/>
                      <a:pt x="55832" y="59917"/>
                    </a:cubicBezTo>
                    <a:cubicBezTo>
                      <a:pt x="54689" y="59917"/>
                      <a:pt x="53770" y="58430"/>
                      <a:pt x="53869" y="56599"/>
                    </a:cubicBezTo>
                    <a:cubicBezTo>
                      <a:pt x="54232" y="49895"/>
                      <a:pt x="54534" y="36601"/>
                      <a:pt x="51619" y="31917"/>
                    </a:cubicBezTo>
                    <a:cubicBezTo>
                      <a:pt x="49627" y="28718"/>
                      <a:pt x="46161" y="27014"/>
                      <a:pt x="43904" y="27014"/>
                    </a:cubicBezTo>
                    <a:cubicBezTo>
                      <a:pt x="43780" y="27014"/>
                      <a:pt x="43659" y="27019"/>
                      <a:pt x="43542" y="27030"/>
                    </a:cubicBezTo>
                    <a:cubicBezTo>
                      <a:pt x="43505" y="27033"/>
                      <a:pt x="43470" y="27035"/>
                      <a:pt x="43434" y="27035"/>
                    </a:cubicBezTo>
                    <a:cubicBezTo>
                      <a:pt x="42459" y="27035"/>
                      <a:pt x="41648" y="25817"/>
                      <a:pt x="41555" y="24241"/>
                    </a:cubicBezTo>
                    <a:cubicBezTo>
                      <a:pt x="41119" y="16772"/>
                      <a:pt x="39480" y="2407"/>
                      <a:pt x="33317" y="366"/>
                    </a:cubicBezTo>
                    <a:cubicBezTo>
                      <a:pt x="32649" y="77"/>
                      <a:pt x="32066" y="0"/>
                      <a:pt x="31644" y="0"/>
                    </a:cubicBezTo>
                    <a:cubicBezTo>
                      <a:pt x="31540" y="0"/>
                      <a:pt x="31447" y="5"/>
                      <a:pt x="31363" y="12"/>
                    </a:cubicBezTo>
                    <a:cubicBezTo>
                      <a:pt x="31280" y="5"/>
                      <a:pt x="31186" y="0"/>
                      <a:pt x="31083" y="0"/>
                    </a:cubicBezTo>
                    <a:close/>
                  </a:path>
                </a:pathLst>
              </a:custGeom>
              <a:solidFill>
                <a:srgbClr val="9AD7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27;p22">
                <a:extLst>
                  <a:ext uri="{FF2B5EF4-FFF2-40B4-BE49-F238E27FC236}">
                    <a16:creationId xmlns:a16="http://schemas.microsoft.com/office/drawing/2014/main" id="{6CEA4BA8-0A89-4925-9F33-BF0AE05C9AC0}"/>
                  </a:ext>
                </a:extLst>
              </p:cNvPr>
              <p:cNvSpPr/>
              <p:nvPr/>
            </p:nvSpPr>
            <p:spPr>
              <a:xfrm>
                <a:off x="2876464" y="3265233"/>
                <a:ext cx="475943" cy="2300727"/>
              </a:xfrm>
              <a:custGeom>
                <a:avLst/>
                <a:gdLst/>
                <a:ahLst/>
                <a:cxnLst/>
                <a:rect l="l" t="t" r="r" b="b"/>
                <a:pathLst>
                  <a:path w="22295" h="107775" extrusionOk="0">
                    <a:moveTo>
                      <a:pt x="11420" y="1"/>
                    </a:moveTo>
                    <a:cubicBezTo>
                      <a:pt x="10633" y="1"/>
                      <a:pt x="9998" y="639"/>
                      <a:pt x="9998" y="1425"/>
                    </a:cubicBezTo>
                    <a:lnTo>
                      <a:pt x="9998" y="44649"/>
                    </a:lnTo>
                    <a:lnTo>
                      <a:pt x="1966" y="35011"/>
                    </a:lnTo>
                    <a:cubicBezTo>
                      <a:pt x="1760" y="34764"/>
                      <a:pt x="1464" y="34636"/>
                      <a:pt x="1167" y="34636"/>
                    </a:cubicBezTo>
                    <a:cubicBezTo>
                      <a:pt x="933" y="34636"/>
                      <a:pt x="697" y="34715"/>
                      <a:pt x="503" y="34878"/>
                    </a:cubicBezTo>
                    <a:cubicBezTo>
                      <a:pt x="61" y="35244"/>
                      <a:pt x="1" y="35900"/>
                      <a:pt x="370" y="36342"/>
                    </a:cubicBezTo>
                    <a:lnTo>
                      <a:pt x="9998" y="47894"/>
                    </a:lnTo>
                    <a:lnTo>
                      <a:pt x="9998" y="106350"/>
                    </a:lnTo>
                    <a:cubicBezTo>
                      <a:pt x="9998" y="107136"/>
                      <a:pt x="10633" y="107774"/>
                      <a:pt x="11420" y="107774"/>
                    </a:cubicBezTo>
                    <a:cubicBezTo>
                      <a:pt x="12206" y="107774"/>
                      <a:pt x="12844" y="107136"/>
                      <a:pt x="12844" y="106350"/>
                    </a:cubicBezTo>
                    <a:lnTo>
                      <a:pt x="12844" y="34905"/>
                    </a:lnTo>
                    <a:lnTo>
                      <a:pt x="21944" y="24414"/>
                    </a:lnTo>
                    <a:cubicBezTo>
                      <a:pt x="22294" y="23997"/>
                      <a:pt x="22246" y="23377"/>
                      <a:pt x="21835" y="23020"/>
                    </a:cubicBezTo>
                    <a:cubicBezTo>
                      <a:pt x="21646" y="22857"/>
                      <a:pt x="21414" y="22776"/>
                      <a:pt x="21183" y="22776"/>
                    </a:cubicBezTo>
                    <a:cubicBezTo>
                      <a:pt x="20909" y="22776"/>
                      <a:pt x="20637" y="22889"/>
                      <a:pt x="20441" y="23108"/>
                    </a:cubicBezTo>
                    <a:lnTo>
                      <a:pt x="20441" y="23111"/>
                    </a:lnTo>
                    <a:lnTo>
                      <a:pt x="12844" y="31866"/>
                    </a:lnTo>
                    <a:lnTo>
                      <a:pt x="12844" y="19413"/>
                    </a:lnTo>
                    <a:lnTo>
                      <a:pt x="21944" y="8922"/>
                    </a:lnTo>
                    <a:cubicBezTo>
                      <a:pt x="22294" y="8505"/>
                      <a:pt x="22246" y="7885"/>
                      <a:pt x="21835" y="7528"/>
                    </a:cubicBezTo>
                    <a:cubicBezTo>
                      <a:pt x="21646" y="7364"/>
                      <a:pt x="21414" y="7284"/>
                      <a:pt x="21183" y="7284"/>
                    </a:cubicBezTo>
                    <a:cubicBezTo>
                      <a:pt x="20909" y="7284"/>
                      <a:pt x="20637" y="7396"/>
                      <a:pt x="20441" y="7615"/>
                    </a:cubicBezTo>
                    <a:lnTo>
                      <a:pt x="12844" y="16373"/>
                    </a:lnTo>
                    <a:lnTo>
                      <a:pt x="12844" y="1425"/>
                    </a:lnTo>
                    <a:cubicBezTo>
                      <a:pt x="12844" y="639"/>
                      <a:pt x="12206" y="1"/>
                      <a:pt x="11420" y="1"/>
                    </a:cubicBezTo>
                    <a:close/>
                  </a:path>
                </a:pathLst>
              </a:custGeom>
              <a:solidFill>
                <a:srgbClr val="3734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728;p22">
              <a:extLst>
                <a:ext uri="{FF2B5EF4-FFF2-40B4-BE49-F238E27FC236}">
                  <a16:creationId xmlns:a16="http://schemas.microsoft.com/office/drawing/2014/main" id="{D49A58DE-CAF0-4E52-89FC-0A7D92FA1222}"/>
                </a:ext>
              </a:extLst>
            </p:cNvPr>
            <p:cNvGrpSpPr/>
            <p:nvPr/>
          </p:nvGrpSpPr>
          <p:grpSpPr>
            <a:xfrm>
              <a:off x="167392" y="4281218"/>
              <a:ext cx="679100" cy="901222"/>
              <a:chOff x="1231043" y="3326737"/>
              <a:chExt cx="1851853" cy="2457564"/>
            </a:xfrm>
          </p:grpSpPr>
          <p:sp>
            <p:nvSpPr>
              <p:cNvPr id="20" name="Google Shape;729;p22">
                <a:extLst>
                  <a:ext uri="{FF2B5EF4-FFF2-40B4-BE49-F238E27FC236}">
                    <a16:creationId xmlns:a16="http://schemas.microsoft.com/office/drawing/2014/main" id="{77094F5D-9D94-474F-AB8A-50A13A85B2D5}"/>
                  </a:ext>
                </a:extLst>
              </p:cNvPr>
              <p:cNvSpPr/>
              <p:nvPr/>
            </p:nvSpPr>
            <p:spPr>
              <a:xfrm>
                <a:off x="1231043" y="3326737"/>
                <a:ext cx="1851853" cy="1904112"/>
              </a:xfrm>
              <a:custGeom>
                <a:avLst/>
                <a:gdLst/>
                <a:ahLst/>
                <a:cxnLst/>
                <a:rect l="l" t="t" r="r" b="b"/>
                <a:pathLst>
                  <a:path w="86748" h="89196" extrusionOk="0">
                    <a:moveTo>
                      <a:pt x="43054" y="1"/>
                    </a:moveTo>
                    <a:cubicBezTo>
                      <a:pt x="42402" y="1"/>
                      <a:pt x="41751" y="88"/>
                      <a:pt x="41123" y="262"/>
                    </a:cubicBezTo>
                    <a:cubicBezTo>
                      <a:pt x="34016" y="1728"/>
                      <a:pt x="32123" y="12041"/>
                      <a:pt x="31621" y="17405"/>
                    </a:cubicBezTo>
                    <a:cubicBezTo>
                      <a:pt x="31513" y="18538"/>
                      <a:pt x="30574" y="19411"/>
                      <a:pt x="29452" y="19411"/>
                    </a:cubicBezTo>
                    <a:cubicBezTo>
                      <a:pt x="29411" y="19411"/>
                      <a:pt x="29370" y="19410"/>
                      <a:pt x="29329" y="19407"/>
                    </a:cubicBezTo>
                    <a:cubicBezTo>
                      <a:pt x="29192" y="19400"/>
                      <a:pt x="29051" y="19396"/>
                      <a:pt x="28905" y="19396"/>
                    </a:cubicBezTo>
                    <a:cubicBezTo>
                      <a:pt x="26301" y="19396"/>
                      <a:pt x="22308" y="20621"/>
                      <a:pt x="20011" y="22918"/>
                    </a:cubicBezTo>
                    <a:cubicBezTo>
                      <a:pt x="16648" y="26278"/>
                      <a:pt x="16996" y="35825"/>
                      <a:pt x="17414" y="40637"/>
                    </a:cubicBezTo>
                    <a:cubicBezTo>
                      <a:pt x="17531" y="41954"/>
                      <a:pt x="16467" y="43020"/>
                      <a:pt x="15150" y="43020"/>
                    </a:cubicBezTo>
                    <a:cubicBezTo>
                      <a:pt x="15142" y="43020"/>
                      <a:pt x="15135" y="43020"/>
                      <a:pt x="15127" y="43020"/>
                    </a:cubicBezTo>
                    <a:cubicBezTo>
                      <a:pt x="15104" y="43020"/>
                      <a:pt x="15081" y="43019"/>
                      <a:pt x="15059" y="43019"/>
                    </a:cubicBezTo>
                    <a:cubicBezTo>
                      <a:pt x="10264" y="43019"/>
                      <a:pt x="8583" y="48058"/>
                      <a:pt x="8583" y="48058"/>
                    </a:cubicBezTo>
                    <a:cubicBezTo>
                      <a:pt x="1" y="67367"/>
                      <a:pt x="37751" y="86679"/>
                      <a:pt x="42399" y="88968"/>
                    </a:cubicBezTo>
                    <a:cubicBezTo>
                      <a:pt x="42704" y="89116"/>
                      <a:pt x="43037" y="89195"/>
                      <a:pt x="43376" y="89195"/>
                    </a:cubicBezTo>
                    <a:cubicBezTo>
                      <a:pt x="43714" y="89195"/>
                      <a:pt x="44047" y="89116"/>
                      <a:pt x="44349" y="88968"/>
                    </a:cubicBezTo>
                    <a:cubicBezTo>
                      <a:pt x="48998" y="86679"/>
                      <a:pt x="86748" y="67367"/>
                      <a:pt x="78165" y="48058"/>
                    </a:cubicBezTo>
                    <a:cubicBezTo>
                      <a:pt x="78165" y="48058"/>
                      <a:pt x="76488" y="43019"/>
                      <a:pt x="71693" y="43019"/>
                    </a:cubicBezTo>
                    <a:cubicBezTo>
                      <a:pt x="71670" y="43019"/>
                      <a:pt x="71647" y="43020"/>
                      <a:pt x="71624" y="43020"/>
                    </a:cubicBezTo>
                    <a:cubicBezTo>
                      <a:pt x="71617" y="43020"/>
                      <a:pt x="71609" y="43020"/>
                      <a:pt x="71602" y="43020"/>
                    </a:cubicBezTo>
                    <a:cubicBezTo>
                      <a:pt x="70282" y="43020"/>
                      <a:pt x="69224" y="41954"/>
                      <a:pt x="69335" y="40637"/>
                    </a:cubicBezTo>
                    <a:cubicBezTo>
                      <a:pt x="69755" y="35825"/>
                      <a:pt x="70103" y="26278"/>
                      <a:pt x="66740" y="22918"/>
                    </a:cubicBezTo>
                    <a:cubicBezTo>
                      <a:pt x="64443" y="20621"/>
                      <a:pt x="60448" y="19396"/>
                      <a:pt x="57843" y="19396"/>
                    </a:cubicBezTo>
                    <a:cubicBezTo>
                      <a:pt x="57697" y="19396"/>
                      <a:pt x="57556" y="19400"/>
                      <a:pt x="57420" y="19407"/>
                    </a:cubicBezTo>
                    <a:cubicBezTo>
                      <a:pt x="57379" y="19410"/>
                      <a:pt x="57338" y="19411"/>
                      <a:pt x="57297" y="19411"/>
                    </a:cubicBezTo>
                    <a:cubicBezTo>
                      <a:pt x="56174" y="19411"/>
                      <a:pt x="55236" y="18535"/>
                      <a:pt x="55130" y="17405"/>
                    </a:cubicBezTo>
                    <a:cubicBezTo>
                      <a:pt x="54625" y="12041"/>
                      <a:pt x="52735" y="1728"/>
                      <a:pt x="45629" y="262"/>
                    </a:cubicBezTo>
                    <a:cubicBezTo>
                      <a:pt x="44997" y="88"/>
                      <a:pt x="44348" y="1"/>
                      <a:pt x="43697" y="1"/>
                    </a:cubicBezTo>
                    <a:cubicBezTo>
                      <a:pt x="43590" y="1"/>
                      <a:pt x="43483" y="3"/>
                      <a:pt x="43376" y="8"/>
                    </a:cubicBezTo>
                    <a:cubicBezTo>
                      <a:pt x="43269" y="3"/>
                      <a:pt x="43162" y="1"/>
                      <a:pt x="43054" y="1"/>
                    </a:cubicBezTo>
                    <a:close/>
                  </a:path>
                </a:pathLst>
              </a:custGeom>
              <a:solidFill>
                <a:srgbClr val="FFCB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30;p22">
                <a:extLst>
                  <a:ext uri="{FF2B5EF4-FFF2-40B4-BE49-F238E27FC236}">
                    <a16:creationId xmlns:a16="http://schemas.microsoft.com/office/drawing/2014/main" id="{4005F292-C35D-4A00-AEEF-CA01FDB158BB}"/>
                  </a:ext>
                </a:extLst>
              </p:cNvPr>
              <p:cNvSpPr/>
              <p:nvPr/>
            </p:nvSpPr>
            <p:spPr>
              <a:xfrm>
                <a:off x="1899813" y="3980288"/>
                <a:ext cx="541266" cy="1804013"/>
              </a:xfrm>
              <a:custGeom>
                <a:avLst/>
                <a:gdLst/>
                <a:ahLst/>
                <a:cxnLst/>
                <a:rect l="l" t="t" r="r" b="b"/>
                <a:pathLst>
                  <a:path w="25355" h="84507" extrusionOk="0">
                    <a:moveTo>
                      <a:pt x="12681" y="1"/>
                    </a:moveTo>
                    <a:cubicBezTo>
                      <a:pt x="12064" y="1"/>
                      <a:pt x="11565" y="500"/>
                      <a:pt x="11565" y="1117"/>
                    </a:cubicBezTo>
                    <a:lnTo>
                      <a:pt x="11565" y="34600"/>
                    </a:lnTo>
                    <a:lnTo>
                      <a:pt x="2111" y="23256"/>
                    </a:lnTo>
                    <a:cubicBezTo>
                      <a:pt x="1890" y="22990"/>
                      <a:pt x="1571" y="22854"/>
                      <a:pt x="1251" y="22854"/>
                    </a:cubicBezTo>
                    <a:cubicBezTo>
                      <a:pt x="999" y="22854"/>
                      <a:pt x="746" y="22938"/>
                      <a:pt x="539" y="23111"/>
                    </a:cubicBezTo>
                    <a:cubicBezTo>
                      <a:pt x="64" y="23507"/>
                      <a:pt x="1" y="24212"/>
                      <a:pt x="397" y="24687"/>
                    </a:cubicBezTo>
                    <a:lnTo>
                      <a:pt x="11565" y="38087"/>
                    </a:lnTo>
                    <a:lnTo>
                      <a:pt x="11565" y="83391"/>
                    </a:lnTo>
                    <a:cubicBezTo>
                      <a:pt x="11565" y="84008"/>
                      <a:pt x="12064" y="84507"/>
                      <a:pt x="12681" y="84507"/>
                    </a:cubicBezTo>
                    <a:cubicBezTo>
                      <a:pt x="13295" y="84507"/>
                      <a:pt x="13797" y="84008"/>
                      <a:pt x="13797" y="83391"/>
                    </a:cubicBezTo>
                    <a:lnTo>
                      <a:pt x="13797" y="28419"/>
                    </a:lnTo>
                    <a:lnTo>
                      <a:pt x="24950" y="15560"/>
                    </a:lnTo>
                    <a:cubicBezTo>
                      <a:pt x="25355" y="15094"/>
                      <a:pt x="25303" y="14390"/>
                      <a:pt x="24838" y="13984"/>
                    </a:cubicBezTo>
                    <a:cubicBezTo>
                      <a:pt x="24627" y="13801"/>
                      <a:pt x="24367" y="13711"/>
                      <a:pt x="24109" y="13711"/>
                    </a:cubicBezTo>
                    <a:cubicBezTo>
                      <a:pt x="23796" y="13711"/>
                      <a:pt x="23485" y="13843"/>
                      <a:pt x="23265" y="14099"/>
                    </a:cubicBezTo>
                    <a:lnTo>
                      <a:pt x="13797" y="25013"/>
                    </a:lnTo>
                    <a:lnTo>
                      <a:pt x="13797" y="1117"/>
                    </a:lnTo>
                    <a:cubicBezTo>
                      <a:pt x="13797" y="500"/>
                      <a:pt x="13298" y="1"/>
                      <a:pt x="12681" y="1"/>
                    </a:cubicBezTo>
                    <a:close/>
                  </a:path>
                </a:pathLst>
              </a:custGeom>
              <a:solidFill>
                <a:srgbClr val="3734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" name="ZoneTexte 34"/>
          <p:cNvSpPr txBox="1"/>
          <p:nvPr/>
        </p:nvSpPr>
        <p:spPr>
          <a:xfrm>
            <a:off x="790974" y="1231530"/>
            <a:ext cx="5811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>
              <a:latin typeface="EB Garamond" panose="020B0604020202020204" charset="0"/>
              <a:ea typeface="EB Garamond" panose="020B0604020202020204" charset="0"/>
              <a:cs typeface="EB Garamond" panose="020B0604020202020204" charset="0"/>
            </a:endParaRPr>
          </a:p>
          <a:p>
            <a:endParaRPr lang="fr-FR" sz="2000" dirty="0">
              <a:latin typeface="EB Garamond" panose="020B0604020202020204" charset="0"/>
              <a:ea typeface="EB Garamond" panose="020B0604020202020204" charset="0"/>
              <a:cs typeface="EB Garamond" panose="020B0604020202020204" charset="0"/>
            </a:endParaRPr>
          </a:p>
        </p:txBody>
      </p:sp>
      <p:sp>
        <p:nvSpPr>
          <p:cNvPr id="56" name="Flèche : droite 55">
            <a:extLst>
              <a:ext uri="{FF2B5EF4-FFF2-40B4-BE49-F238E27FC236}">
                <a16:creationId xmlns:a16="http://schemas.microsoft.com/office/drawing/2014/main" id="{589946FD-A36A-2A14-CBA3-2B63292204A3}"/>
              </a:ext>
            </a:extLst>
          </p:cNvPr>
          <p:cNvSpPr/>
          <p:nvPr/>
        </p:nvSpPr>
        <p:spPr>
          <a:xfrm rot="20694833">
            <a:off x="6550167" y="2751648"/>
            <a:ext cx="2124755" cy="141615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accent3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+ 690 000 €</a:t>
            </a:r>
          </a:p>
          <a:p>
            <a:pPr algn="ctr"/>
            <a:r>
              <a:rPr lang="fr-FR" sz="2000" dirty="0">
                <a:solidFill>
                  <a:schemeClr val="accent3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+240 %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C10D5C7-3C2F-CB82-B89A-FC3183650F0E}"/>
              </a:ext>
            </a:extLst>
          </p:cNvPr>
          <p:cNvSpPr txBox="1"/>
          <p:nvPr/>
        </p:nvSpPr>
        <p:spPr>
          <a:xfrm>
            <a:off x="750332" y="837313"/>
            <a:ext cx="6221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solidFill>
                  <a:srgbClr val="434343"/>
                </a:solidFill>
                <a:latin typeface="Montserrat ExtraBold" panose="020B0604020202020204" charset="0"/>
              </a:rPr>
              <a:t>Groupement d’achat 2023-2025</a:t>
            </a:r>
          </a:p>
        </p:txBody>
      </p:sp>
      <p:graphicFrame>
        <p:nvGraphicFramePr>
          <p:cNvPr id="3" name="Tableau 47">
            <a:extLst>
              <a:ext uri="{FF2B5EF4-FFF2-40B4-BE49-F238E27FC236}">
                <a16:creationId xmlns:a16="http://schemas.microsoft.com/office/drawing/2014/main" id="{A51B669B-8D88-EFAE-0F72-D6512FFA4C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530841"/>
              </p:ext>
            </p:extLst>
          </p:nvPr>
        </p:nvGraphicFramePr>
        <p:xfrm>
          <a:off x="750332" y="1872777"/>
          <a:ext cx="5543520" cy="200596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85880">
                  <a:extLst>
                    <a:ext uri="{9D8B030D-6E8A-4147-A177-3AD203B41FA5}">
                      <a16:colId xmlns:a16="http://schemas.microsoft.com/office/drawing/2014/main" val="2847566553"/>
                    </a:ext>
                  </a:extLst>
                </a:gridCol>
                <a:gridCol w="1385880">
                  <a:extLst>
                    <a:ext uri="{9D8B030D-6E8A-4147-A177-3AD203B41FA5}">
                      <a16:colId xmlns:a16="http://schemas.microsoft.com/office/drawing/2014/main" val="263428552"/>
                    </a:ext>
                  </a:extLst>
                </a:gridCol>
                <a:gridCol w="1385880">
                  <a:extLst>
                    <a:ext uri="{9D8B030D-6E8A-4147-A177-3AD203B41FA5}">
                      <a16:colId xmlns:a16="http://schemas.microsoft.com/office/drawing/2014/main" val="692375808"/>
                    </a:ext>
                  </a:extLst>
                </a:gridCol>
                <a:gridCol w="1385880">
                  <a:extLst>
                    <a:ext uri="{9D8B030D-6E8A-4147-A177-3AD203B41FA5}">
                      <a16:colId xmlns:a16="http://schemas.microsoft.com/office/drawing/2014/main" val="3412856810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NIMES METROPOLE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732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Facture (€TTC)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Consommation (kWh)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Facture 2023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7547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Électricité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483 855 €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3 456 394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1 107 146 €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8175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Gaz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23 385 €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407 811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93 540 €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0662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507 240 €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3 864 206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1 200 686 €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9629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99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>
            <a:extLst>
              <a:ext uri="{FF2B5EF4-FFF2-40B4-BE49-F238E27FC236}">
                <a16:creationId xmlns:a16="http://schemas.microsoft.com/office/drawing/2014/main" id="{561BDB49-8D46-E21B-D243-6FE2BDA0450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83" y="952092"/>
            <a:ext cx="2974675" cy="274764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Contexte énergétique financier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67392" y="4091678"/>
            <a:ext cx="8809217" cy="1159947"/>
            <a:chOff x="167392" y="4091678"/>
            <a:chExt cx="8809217" cy="1159947"/>
          </a:xfrm>
        </p:grpSpPr>
        <p:sp>
          <p:nvSpPr>
            <p:cNvPr id="9" name="Google Shape;699;p22">
              <a:extLst>
                <a:ext uri="{FF2B5EF4-FFF2-40B4-BE49-F238E27FC236}">
                  <a16:creationId xmlns:a16="http://schemas.microsoft.com/office/drawing/2014/main" id="{2FCBF1DA-02A7-42D5-BEBF-51DB30ED042D}"/>
                </a:ext>
              </a:extLst>
            </p:cNvPr>
            <p:cNvSpPr/>
            <p:nvPr/>
          </p:nvSpPr>
          <p:spPr>
            <a:xfrm>
              <a:off x="1423929" y="4915697"/>
              <a:ext cx="313262" cy="223188"/>
            </a:xfrm>
            <a:custGeom>
              <a:avLst/>
              <a:gdLst/>
              <a:ahLst/>
              <a:cxnLst/>
              <a:rect l="l" t="t" r="r" b="b"/>
              <a:pathLst>
                <a:path w="40016" h="28510" extrusionOk="0">
                  <a:moveTo>
                    <a:pt x="17075" y="1"/>
                  </a:moveTo>
                  <a:cubicBezTo>
                    <a:pt x="16745" y="1"/>
                    <a:pt x="16414" y="16"/>
                    <a:pt x="16083" y="47"/>
                  </a:cubicBezTo>
                  <a:cubicBezTo>
                    <a:pt x="11480" y="461"/>
                    <a:pt x="7818" y="3709"/>
                    <a:pt x="6651" y="7912"/>
                  </a:cubicBezTo>
                  <a:cubicBezTo>
                    <a:pt x="6442" y="8678"/>
                    <a:pt x="5780" y="9234"/>
                    <a:pt x="4990" y="9310"/>
                  </a:cubicBezTo>
                  <a:cubicBezTo>
                    <a:pt x="4691" y="9340"/>
                    <a:pt x="4395" y="9394"/>
                    <a:pt x="4104" y="9473"/>
                  </a:cubicBezTo>
                  <a:cubicBezTo>
                    <a:pt x="1821" y="10090"/>
                    <a:pt x="158" y="12164"/>
                    <a:pt x="64" y="14526"/>
                  </a:cubicBezTo>
                  <a:cubicBezTo>
                    <a:pt x="1" y="15978"/>
                    <a:pt x="518" y="17396"/>
                    <a:pt x="1501" y="18467"/>
                  </a:cubicBezTo>
                  <a:cubicBezTo>
                    <a:pt x="2075" y="19093"/>
                    <a:pt x="2320" y="19942"/>
                    <a:pt x="2124" y="20765"/>
                  </a:cubicBezTo>
                  <a:cubicBezTo>
                    <a:pt x="1761" y="22307"/>
                    <a:pt x="1703" y="23910"/>
                    <a:pt x="1960" y="25477"/>
                  </a:cubicBezTo>
                  <a:cubicBezTo>
                    <a:pt x="2130" y="26526"/>
                    <a:pt x="2444" y="27545"/>
                    <a:pt x="2889" y="28510"/>
                  </a:cubicBezTo>
                  <a:lnTo>
                    <a:pt x="38186" y="28510"/>
                  </a:lnTo>
                  <a:cubicBezTo>
                    <a:pt x="39390" y="26577"/>
                    <a:pt x="40016" y="24270"/>
                    <a:pt x="39798" y="21866"/>
                  </a:cubicBezTo>
                  <a:cubicBezTo>
                    <a:pt x="39632" y="20000"/>
                    <a:pt x="38982" y="18207"/>
                    <a:pt x="37911" y="16667"/>
                  </a:cubicBezTo>
                  <a:cubicBezTo>
                    <a:pt x="37279" y="15754"/>
                    <a:pt x="37037" y="14629"/>
                    <a:pt x="37237" y="13537"/>
                  </a:cubicBezTo>
                  <a:cubicBezTo>
                    <a:pt x="37427" y="12470"/>
                    <a:pt x="37418" y="11375"/>
                    <a:pt x="37213" y="10308"/>
                  </a:cubicBezTo>
                  <a:cubicBezTo>
                    <a:pt x="36435" y="6249"/>
                    <a:pt x="32837" y="3243"/>
                    <a:pt x="28709" y="3192"/>
                  </a:cubicBezTo>
                  <a:cubicBezTo>
                    <a:pt x="28670" y="3191"/>
                    <a:pt x="28632" y="3191"/>
                    <a:pt x="28594" y="3191"/>
                  </a:cubicBezTo>
                  <a:cubicBezTo>
                    <a:pt x="27916" y="3191"/>
                    <a:pt x="27244" y="3267"/>
                    <a:pt x="26586" y="3422"/>
                  </a:cubicBezTo>
                  <a:cubicBezTo>
                    <a:pt x="26407" y="3463"/>
                    <a:pt x="26227" y="3482"/>
                    <a:pt x="26048" y="3482"/>
                  </a:cubicBezTo>
                  <a:cubicBezTo>
                    <a:pt x="25408" y="3482"/>
                    <a:pt x="24786" y="3229"/>
                    <a:pt x="24296" y="2790"/>
                  </a:cubicBezTo>
                  <a:cubicBezTo>
                    <a:pt x="22311" y="987"/>
                    <a:pt x="19732" y="1"/>
                    <a:pt x="17075" y="1"/>
                  </a:cubicBezTo>
                  <a:close/>
                </a:path>
              </a:pathLst>
            </a:custGeom>
            <a:solidFill>
              <a:srgbClr val="9A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00;p22">
              <a:extLst>
                <a:ext uri="{FF2B5EF4-FFF2-40B4-BE49-F238E27FC236}">
                  <a16:creationId xmlns:a16="http://schemas.microsoft.com/office/drawing/2014/main" id="{DC191DEC-66F9-4738-BDCB-70384D3AFB60}"/>
                </a:ext>
              </a:extLst>
            </p:cNvPr>
            <p:cNvSpPr/>
            <p:nvPr/>
          </p:nvSpPr>
          <p:spPr>
            <a:xfrm>
              <a:off x="273435" y="4995985"/>
              <a:ext cx="211731" cy="150850"/>
            </a:xfrm>
            <a:custGeom>
              <a:avLst/>
              <a:gdLst/>
              <a:ahLst/>
              <a:cxnLst/>
              <a:rect l="l" t="t" r="r" b="b"/>
              <a:pathLst>
                <a:path w="40019" h="28512" extrusionOk="0">
                  <a:moveTo>
                    <a:pt x="17066" y="1"/>
                  </a:moveTo>
                  <a:cubicBezTo>
                    <a:pt x="16739" y="1"/>
                    <a:pt x="16411" y="16"/>
                    <a:pt x="16083" y="46"/>
                  </a:cubicBezTo>
                  <a:cubicBezTo>
                    <a:pt x="11480" y="463"/>
                    <a:pt x="7818" y="3708"/>
                    <a:pt x="6651" y="7911"/>
                  </a:cubicBezTo>
                  <a:cubicBezTo>
                    <a:pt x="6442" y="8677"/>
                    <a:pt x="5780" y="9233"/>
                    <a:pt x="4990" y="9312"/>
                  </a:cubicBezTo>
                  <a:cubicBezTo>
                    <a:pt x="4691" y="9342"/>
                    <a:pt x="4395" y="9396"/>
                    <a:pt x="4104" y="9475"/>
                  </a:cubicBezTo>
                  <a:cubicBezTo>
                    <a:pt x="1821" y="10092"/>
                    <a:pt x="158" y="12163"/>
                    <a:pt x="64" y="14528"/>
                  </a:cubicBezTo>
                  <a:cubicBezTo>
                    <a:pt x="1" y="15980"/>
                    <a:pt x="518" y="17395"/>
                    <a:pt x="1500" y="18469"/>
                  </a:cubicBezTo>
                  <a:cubicBezTo>
                    <a:pt x="2075" y="19092"/>
                    <a:pt x="2320" y="19941"/>
                    <a:pt x="2126" y="20764"/>
                  </a:cubicBezTo>
                  <a:cubicBezTo>
                    <a:pt x="1761" y="22309"/>
                    <a:pt x="1703" y="23909"/>
                    <a:pt x="1960" y="25476"/>
                  </a:cubicBezTo>
                  <a:cubicBezTo>
                    <a:pt x="2133" y="26525"/>
                    <a:pt x="2444" y="27547"/>
                    <a:pt x="2889" y="28512"/>
                  </a:cubicBezTo>
                  <a:lnTo>
                    <a:pt x="38189" y="28512"/>
                  </a:lnTo>
                  <a:cubicBezTo>
                    <a:pt x="39393" y="26579"/>
                    <a:pt x="40019" y="24272"/>
                    <a:pt x="39798" y="21868"/>
                  </a:cubicBezTo>
                  <a:cubicBezTo>
                    <a:pt x="39632" y="20002"/>
                    <a:pt x="38982" y="18209"/>
                    <a:pt x="37914" y="16669"/>
                  </a:cubicBezTo>
                  <a:cubicBezTo>
                    <a:pt x="37282" y="15756"/>
                    <a:pt x="37040" y="14631"/>
                    <a:pt x="37240" y="13539"/>
                  </a:cubicBezTo>
                  <a:cubicBezTo>
                    <a:pt x="37430" y="12472"/>
                    <a:pt x="37421" y="11377"/>
                    <a:pt x="37215" y="10310"/>
                  </a:cubicBezTo>
                  <a:cubicBezTo>
                    <a:pt x="36438" y="6251"/>
                    <a:pt x="32840" y="3245"/>
                    <a:pt x="28709" y="3194"/>
                  </a:cubicBezTo>
                  <a:cubicBezTo>
                    <a:pt x="28670" y="3193"/>
                    <a:pt x="28632" y="3193"/>
                    <a:pt x="28594" y="3193"/>
                  </a:cubicBezTo>
                  <a:cubicBezTo>
                    <a:pt x="27918" y="3193"/>
                    <a:pt x="27244" y="3269"/>
                    <a:pt x="26586" y="3421"/>
                  </a:cubicBezTo>
                  <a:cubicBezTo>
                    <a:pt x="26406" y="3462"/>
                    <a:pt x="26225" y="3482"/>
                    <a:pt x="26045" y="3482"/>
                  </a:cubicBezTo>
                  <a:cubicBezTo>
                    <a:pt x="25406" y="3482"/>
                    <a:pt x="24785" y="3228"/>
                    <a:pt x="24296" y="2789"/>
                  </a:cubicBezTo>
                  <a:cubicBezTo>
                    <a:pt x="22309" y="987"/>
                    <a:pt x="19727" y="1"/>
                    <a:pt x="17066" y="1"/>
                  </a:cubicBezTo>
                  <a:close/>
                </a:path>
              </a:pathLst>
            </a:custGeom>
            <a:solidFill>
              <a:srgbClr val="9A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01;p22">
              <a:extLst>
                <a:ext uri="{FF2B5EF4-FFF2-40B4-BE49-F238E27FC236}">
                  <a16:creationId xmlns:a16="http://schemas.microsoft.com/office/drawing/2014/main" id="{637EE6F2-E9A2-4C94-B8B9-B7C056AF083C}"/>
                </a:ext>
              </a:extLst>
            </p:cNvPr>
            <p:cNvSpPr/>
            <p:nvPr/>
          </p:nvSpPr>
          <p:spPr>
            <a:xfrm>
              <a:off x="976844" y="4936495"/>
              <a:ext cx="285315" cy="203319"/>
            </a:xfrm>
            <a:custGeom>
              <a:avLst/>
              <a:gdLst/>
              <a:ahLst/>
              <a:cxnLst/>
              <a:rect l="l" t="t" r="r" b="b"/>
              <a:pathLst>
                <a:path w="53927" h="38429" extrusionOk="0">
                  <a:moveTo>
                    <a:pt x="22996" y="1"/>
                  </a:moveTo>
                  <a:cubicBezTo>
                    <a:pt x="22555" y="1"/>
                    <a:pt x="22112" y="21"/>
                    <a:pt x="21668" y="62"/>
                  </a:cubicBezTo>
                  <a:cubicBezTo>
                    <a:pt x="15469" y="624"/>
                    <a:pt x="10527" y="5000"/>
                    <a:pt x="8958" y="10664"/>
                  </a:cubicBezTo>
                  <a:cubicBezTo>
                    <a:pt x="8674" y="11699"/>
                    <a:pt x="7781" y="12449"/>
                    <a:pt x="6717" y="12551"/>
                  </a:cubicBezTo>
                  <a:cubicBezTo>
                    <a:pt x="6315" y="12594"/>
                    <a:pt x="5916" y="12666"/>
                    <a:pt x="5522" y="12772"/>
                  </a:cubicBezTo>
                  <a:cubicBezTo>
                    <a:pt x="2447" y="13604"/>
                    <a:pt x="203" y="16398"/>
                    <a:pt x="79" y="19582"/>
                  </a:cubicBezTo>
                  <a:cubicBezTo>
                    <a:pt x="0" y="21660"/>
                    <a:pt x="753" y="23520"/>
                    <a:pt x="2014" y="24893"/>
                  </a:cubicBezTo>
                  <a:cubicBezTo>
                    <a:pt x="2786" y="25733"/>
                    <a:pt x="3118" y="26877"/>
                    <a:pt x="2855" y="27989"/>
                  </a:cubicBezTo>
                  <a:cubicBezTo>
                    <a:pt x="2362" y="30070"/>
                    <a:pt x="2287" y="32229"/>
                    <a:pt x="2631" y="34340"/>
                  </a:cubicBezTo>
                  <a:cubicBezTo>
                    <a:pt x="2861" y="35752"/>
                    <a:pt x="3282" y="37128"/>
                    <a:pt x="3883" y="38429"/>
                  </a:cubicBezTo>
                  <a:lnTo>
                    <a:pt x="51462" y="38429"/>
                  </a:lnTo>
                  <a:cubicBezTo>
                    <a:pt x="53083" y="35825"/>
                    <a:pt x="53927" y="32716"/>
                    <a:pt x="53633" y="29474"/>
                  </a:cubicBezTo>
                  <a:cubicBezTo>
                    <a:pt x="53406" y="26955"/>
                    <a:pt x="52529" y="24542"/>
                    <a:pt x="51090" y="22464"/>
                  </a:cubicBezTo>
                  <a:cubicBezTo>
                    <a:pt x="50240" y="21237"/>
                    <a:pt x="49914" y="19718"/>
                    <a:pt x="50183" y="18249"/>
                  </a:cubicBezTo>
                  <a:cubicBezTo>
                    <a:pt x="50440" y="16806"/>
                    <a:pt x="50428" y="15330"/>
                    <a:pt x="50149" y="13897"/>
                  </a:cubicBezTo>
                  <a:cubicBezTo>
                    <a:pt x="49103" y="8426"/>
                    <a:pt x="44252" y="4374"/>
                    <a:pt x="38685" y="4305"/>
                  </a:cubicBezTo>
                  <a:cubicBezTo>
                    <a:pt x="38625" y="4304"/>
                    <a:pt x="38564" y="4303"/>
                    <a:pt x="38504" y="4303"/>
                  </a:cubicBezTo>
                  <a:cubicBezTo>
                    <a:pt x="37600" y="4303"/>
                    <a:pt x="36703" y="4409"/>
                    <a:pt x="35821" y="4613"/>
                  </a:cubicBezTo>
                  <a:cubicBezTo>
                    <a:pt x="35580" y="4669"/>
                    <a:pt x="35338" y="4695"/>
                    <a:pt x="35097" y="4695"/>
                  </a:cubicBezTo>
                  <a:cubicBezTo>
                    <a:pt x="34236" y="4695"/>
                    <a:pt x="33396" y="4354"/>
                    <a:pt x="32740" y="3763"/>
                  </a:cubicBezTo>
                  <a:cubicBezTo>
                    <a:pt x="30060" y="1332"/>
                    <a:pt x="26583" y="1"/>
                    <a:pt x="22996" y="1"/>
                  </a:cubicBezTo>
                  <a:close/>
                </a:path>
              </a:pathLst>
            </a:custGeom>
            <a:solidFill>
              <a:srgbClr val="F9B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02;p22">
              <a:extLst>
                <a:ext uri="{FF2B5EF4-FFF2-40B4-BE49-F238E27FC236}">
                  <a16:creationId xmlns:a16="http://schemas.microsoft.com/office/drawing/2014/main" id="{B357EA6F-A4FE-40E9-B2C0-B40BA1AA7C5F}"/>
                </a:ext>
              </a:extLst>
            </p:cNvPr>
            <p:cNvSpPr/>
            <p:nvPr/>
          </p:nvSpPr>
          <p:spPr>
            <a:xfrm>
              <a:off x="7995097" y="4995565"/>
              <a:ext cx="252087" cy="179626"/>
            </a:xfrm>
            <a:custGeom>
              <a:avLst/>
              <a:gdLst/>
              <a:ahLst/>
              <a:cxnLst/>
              <a:rect l="l" t="t" r="r" b="b"/>
              <a:pathLst>
                <a:path w="29042" h="20694" extrusionOk="0">
                  <a:moveTo>
                    <a:pt x="12375" y="1"/>
                  </a:moveTo>
                  <a:cubicBezTo>
                    <a:pt x="11646" y="1"/>
                    <a:pt x="10911" y="103"/>
                    <a:pt x="10192" y="311"/>
                  </a:cubicBezTo>
                  <a:cubicBezTo>
                    <a:pt x="7582" y="1070"/>
                    <a:pt x="5553" y="3123"/>
                    <a:pt x="4824" y="5742"/>
                  </a:cubicBezTo>
                  <a:cubicBezTo>
                    <a:pt x="4673" y="6299"/>
                    <a:pt x="4192" y="6704"/>
                    <a:pt x="3620" y="6758"/>
                  </a:cubicBezTo>
                  <a:cubicBezTo>
                    <a:pt x="3403" y="6780"/>
                    <a:pt x="3188" y="6822"/>
                    <a:pt x="2976" y="6876"/>
                  </a:cubicBezTo>
                  <a:cubicBezTo>
                    <a:pt x="1322" y="7324"/>
                    <a:pt x="112" y="8830"/>
                    <a:pt x="46" y="10545"/>
                  </a:cubicBezTo>
                  <a:cubicBezTo>
                    <a:pt x="0" y="11597"/>
                    <a:pt x="375" y="12628"/>
                    <a:pt x="1089" y="13405"/>
                  </a:cubicBezTo>
                  <a:cubicBezTo>
                    <a:pt x="1503" y="13859"/>
                    <a:pt x="1682" y="14473"/>
                    <a:pt x="1543" y="15072"/>
                  </a:cubicBezTo>
                  <a:cubicBezTo>
                    <a:pt x="1277" y="16194"/>
                    <a:pt x="1234" y="17355"/>
                    <a:pt x="1422" y="18492"/>
                  </a:cubicBezTo>
                  <a:cubicBezTo>
                    <a:pt x="1546" y="19254"/>
                    <a:pt x="1773" y="19995"/>
                    <a:pt x="2096" y="20693"/>
                  </a:cubicBezTo>
                  <a:lnTo>
                    <a:pt x="27717" y="20693"/>
                  </a:lnTo>
                  <a:cubicBezTo>
                    <a:pt x="28588" y="19290"/>
                    <a:pt x="29041" y="17618"/>
                    <a:pt x="28884" y="15873"/>
                  </a:cubicBezTo>
                  <a:cubicBezTo>
                    <a:pt x="28763" y="14515"/>
                    <a:pt x="28291" y="13215"/>
                    <a:pt x="27514" y="12096"/>
                  </a:cubicBezTo>
                  <a:cubicBezTo>
                    <a:pt x="27057" y="11434"/>
                    <a:pt x="26882" y="10617"/>
                    <a:pt x="27024" y="9825"/>
                  </a:cubicBezTo>
                  <a:cubicBezTo>
                    <a:pt x="27163" y="9051"/>
                    <a:pt x="27157" y="8255"/>
                    <a:pt x="27009" y="7481"/>
                  </a:cubicBezTo>
                  <a:cubicBezTo>
                    <a:pt x="26443" y="4539"/>
                    <a:pt x="23834" y="2355"/>
                    <a:pt x="20834" y="2316"/>
                  </a:cubicBezTo>
                  <a:cubicBezTo>
                    <a:pt x="20808" y="2316"/>
                    <a:pt x="20782" y="2315"/>
                    <a:pt x="20756" y="2315"/>
                  </a:cubicBezTo>
                  <a:cubicBezTo>
                    <a:pt x="20262" y="2315"/>
                    <a:pt x="19771" y="2370"/>
                    <a:pt x="19291" y="2482"/>
                  </a:cubicBezTo>
                  <a:cubicBezTo>
                    <a:pt x="19160" y="2513"/>
                    <a:pt x="19028" y="2528"/>
                    <a:pt x="18897" y="2528"/>
                  </a:cubicBezTo>
                  <a:cubicBezTo>
                    <a:pt x="18435" y="2528"/>
                    <a:pt x="17985" y="2344"/>
                    <a:pt x="17634" y="2026"/>
                  </a:cubicBezTo>
                  <a:cubicBezTo>
                    <a:pt x="16173" y="705"/>
                    <a:pt x="14292" y="1"/>
                    <a:pt x="12375" y="1"/>
                  </a:cubicBezTo>
                  <a:close/>
                </a:path>
              </a:pathLst>
            </a:custGeom>
            <a:solidFill>
              <a:srgbClr val="9A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03;p22">
              <a:extLst>
                <a:ext uri="{FF2B5EF4-FFF2-40B4-BE49-F238E27FC236}">
                  <a16:creationId xmlns:a16="http://schemas.microsoft.com/office/drawing/2014/main" id="{95AFC4DD-B9DF-4782-BF22-81EFBC14BCA1}"/>
                </a:ext>
              </a:extLst>
            </p:cNvPr>
            <p:cNvSpPr/>
            <p:nvPr/>
          </p:nvSpPr>
          <p:spPr>
            <a:xfrm>
              <a:off x="6811064" y="4909507"/>
              <a:ext cx="339783" cy="242123"/>
            </a:xfrm>
            <a:custGeom>
              <a:avLst/>
              <a:gdLst/>
              <a:ahLst/>
              <a:cxnLst/>
              <a:rect l="l" t="t" r="r" b="b"/>
              <a:pathLst>
                <a:path w="39145" h="27894" extrusionOk="0">
                  <a:moveTo>
                    <a:pt x="16693" y="1"/>
                  </a:moveTo>
                  <a:cubicBezTo>
                    <a:pt x="16372" y="1"/>
                    <a:pt x="16051" y="15"/>
                    <a:pt x="15729" y="45"/>
                  </a:cubicBezTo>
                  <a:cubicBezTo>
                    <a:pt x="11229" y="453"/>
                    <a:pt x="7645" y="3628"/>
                    <a:pt x="6505" y="7738"/>
                  </a:cubicBezTo>
                  <a:cubicBezTo>
                    <a:pt x="6299" y="8488"/>
                    <a:pt x="5652" y="9032"/>
                    <a:pt x="4881" y="9108"/>
                  </a:cubicBezTo>
                  <a:cubicBezTo>
                    <a:pt x="4588" y="9138"/>
                    <a:pt x="4297" y="9193"/>
                    <a:pt x="4013" y="9268"/>
                  </a:cubicBezTo>
                  <a:cubicBezTo>
                    <a:pt x="1781" y="9873"/>
                    <a:pt x="151" y="11899"/>
                    <a:pt x="64" y="14213"/>
                  </a:cubicBezTo>
                  <a:cubicBezTo>
                    <a:pt x="0" y="15631"/>
                    <a:pt x="505" y="17019"/>
                    <a:pt x="1467" y="18068"/>
                  </a:cubicBezTo>
                  <a:cubicBezTo>
                    <a:pt x="2026" y="18679"/>
                    <a:pt x="2268" y="19508"/>
                    <a:pt x="2078" y="20315"/>
                  </a:cubicBezTo>
                  <a:cubicBezTo>
                    <a:pt x="1718" y="21824"/>
                    <a:pt x="1663" y="23394"/>
                    <a:pt x="1914" y="24927"/>
                  </a:cubicBezTo>
                  <a:cubicBezTo>
                    <a:pt x="2081" y="25952"/>
                    <a:pt x="2386" y="26950"/>
                    <a:pt x="2822" y="27894"/>
                  </a:cubicBezTo>
                  <a:lnTo>
                    <a:pt x="37357" y="27891"/>
                  </a:lnTo>
                  <a:cubicBezTo>
                    <a:pt x="38534" y="26001"/>
                    <a:pt x="39144" y="23745"/>
                    <a:pt x="38933" y="21392"/>
                  </a:cubicBezTo>
                  <a:cubicBezTo>
                    <a:pt x="38769" y="19565"/>
                    <a:pt x="38131" y="17811"/>
                    <a:pt x="37085" y="16305"/>
                  </a:cubicBezTo>
                  <a:cubicBezTo>
                    <a:pt x="36468" y="15413"/>
                    <a:pt x="36232" y="14309"/>
                    <a:pt x="36426" y="13242"/>
                  </a:cubicBezTo>
                  <a:cubicBezTo>
                    <a:pt x="36613" y="12199"/>
                    <a:pt x="36604" y="11125"/>
                    <a:pt x="36402" y="10085"/>
                  </a:cubicBezTo>
                  <a:cubicBezTo>
                    <a:pt x="35642" y="6114"/>
                    <a:pt x="32122" y="3172"/>
                    <a:pt x="28082" y="3123"/>
                  </a:cubicBezTo>
                  <a:cubicBezTo>
                    <a:pt x="28034" y="3122"/>
                    <a:pt x="27985" y="3122"/>
                    <a:pt x="27937" y="3122"/>
                  </a:cubicBezTo>
                  <a:cubicBezTo>
                    <a:pt x="27285" y="3122"/>
                    <a:pt x="26638" y="3198"/>
                    <a:pt x="26005" y="3347"/>
                  </a:cubicBezTo>
                  <a:cubicBezTo>
                    <a:pt x="25830" y="3387"/>
                    <a:pt x="25654" y="3407"/>
                    <a:pt x="25479" y="3407"/>
                  </a:cubicBezTo>
                  <a:cubicBezTo>
                    <a:pt x="24852" y="3407"/>
                    <a:pt x="24242" y="3157"/>
                    <a:pt x="23767" y="2727"/>
                  </a:cubicBezTo>
                  <a:cubicBezTo>
                    <a:pt x="21820" y="963"/>
                    <a:pt x="19296" y="1"/>
                    <a:pt x="16693" y="1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704;p22">
              <a:extLst>
                <a:ext uri="{FF2B5EF4-FFF2-40B4-BE49-F238E27FC236}">
                  <a16:creationId xmlns:a16="http://schemas.microsoft.com/office/drawing/2014/main" id="{C4F1A185-ECE4-4A71-9A20-AA2DC9027C83}"/>
                </a:ext>
              </a:extLst>
            </p:cNvPr>
            <p:cNvGrpSpPr/>
            <p:nvPr/>
          </p:nvGrpSpPr>
          <p:grpSpPr>
            <a:xfrm>
              <a:off x="8242584" y="4280295"/>
              <a:ext cx="603546" cy="971330"/>
              <a:chOff x="6217265" y="2769776"/>
              <a:chExt cx="1645822" cy="2648742"/>
            </a:xfrm>
          </p:grpSpPr>
          <p:sp>
            <p:nvSpPr>
              <p:cNvPr id="30" name="Google Shape;705;p22">
                <a:extLst>
                  <a:ext uri="{FF2B5EF4-FFF2-40B4-BE49-F238E27FC236}">
                    <a16:creationId xmlns:a16="http://schemas.microsoft.com/office/drawing/2014/main" id="{15F2AE0A-D664-489A-B77C-A95A1A2C64D8}"/>
                  </a:ext>
                </a:extLst>
              </p:cNvPr>
              <p:cNvSpPr/>
              <p:nvPr/>
            </p:nvSpPr>
            <p:spPr>
              <a:xfrm>
                <a:off x="6217265" y="2769776"/>
                <a:ext cx="1645822" cy="2130963"/>
              </a:xfrm>
              <a:custGeom>
                <a:avLst/>
                <a:gdLst/>
                <a:ahLst/>
                <a:cxnLst/>
                <a:rect l="l" t="t" r="r" b="b"/>
                <a:pathLst>
                  <a:path w="69532" h="90028" extrusionOk="0">
                    <a:moveTo>
                      <a:pt x="35340" y="1"/>
                    </a:moveTo>
                    <a:cubicBezTo>
                      <a:pt x="35243" y="1"/>
                      <a:pt x="35145" y="2"/>
                      <a:pt x="35047" y="3"/>
                    </a:cubicBezTo>
                    <a:cubicBezTo>
                      <a:pt x="22984" y="151"/>
                      <a:pt x="13225" y="9251"/>
                      <a:pt x="13167" y="20503"/>
                    </a:cubicBezTo>
                    <a:cubicBezTo>
                      <a:pt x="13164" y="20948"/>
                      <a:pt x="13177" y="21386"/>
                      <a:pt x="13204" y="21825"/>
                    </a:cubicBezTo>
                    <a:cubicBezTo>
                      <a:pt x="13594" y="27979"/>
                      <a:pt x="11701" y="34048"/>
                      <a:pt x="7706" y="38975"/>
                    </a:cubicBezTo>
                    <a:cubicBezTo>
                      <a:pt x="2653" y="45210"/>
                      <a:pt x="0" y="53224"/>
                      <a:pt x="1044" y="61837"/>
                    </a:cubicBezTo>
                    <a:cubicBezTo>
                      <a:pt x="2810" y="76450"/>
                      <a:pt x="15315" y="88104"/>
                      <a:pt x="31043" y="89804"/>
                    </a:cubicBezTo>
                    <a:cubicBezTo>
                      <a:pt x="32431" y="89954"/>
                      <a:pt x="33805" y="90027"/>
                      <a:pt x="35160" y="90027"/>
                    </a:cubicBezTo>
                    <a:cubicBezTo>
                      <a:pt x="54050" y="90027"/>
                      <a:pt x="69404" y="75848"/>
                      <a:pt x="69492" y="58287"/>
                    </a:cubicBezTo>
                    <a:cubicBezTo>
                      <a:pt x="69531" y="50760"/>
                      <a:pt x="66758" y="43828"/>
                      <a:pt x="62089" y="38355"/>
                    </a:cubicBezTo>
                    <a:cubicBezTo>
                      <a:pt x="58421" y="34051"/>
                      <a:pt x="56624" y="28611"/>
                      <a:pt x="57356" y="23165"/>
                    </a:cubicBezTo>
                    <a:cubicBezTo>
                      <a:pt x="57489" y="22151"/>
                      <a:pt x="57547" y="21129"/>
                      <a:pt x="57519" y="20107"/>
                    </a:cubicBezTo>
                    <a:cubicBezTo>
                      <a:pt x="57240" y="8978"/>
                      <a:pt x="47294" y="1"/>
                      <a:pt x="35340" y="1"/>
                    </a:cubicBezTo>
                    <a:close/>
                  </a:path>
                </a:pathLst>
              </a:custGeom>
              <a:solidFill>
                <a:srgbClr val="FFE4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06;p22">
                <a:extLst>
                  <a:ext uri="{FF2B5EF4-FFF2-40B4-BE49-F238E27FC236}">
                    <a16:creationId xmlns:a16="http://schemas.microsoft.com/office/drawing/2014/main" id="{2A4C7D48-5906-4BA3-98D5-3D099E8D5CC5}"/>
                  </a:ext>
                </a:extLst>
              </p:cNvPr>
              <p:cNvSpPr/>
              <p:nvPr/>
            </p:nvSpPr>
            <p:spPr>
              <a:xfrm>
                <a:off x="6782118" y="3652523"/>
                <a:ext cx="529593" cy="1765995"/>
              </a:xfrm>
              <a:custGeom>
                <a:avLst/>
                <a:gdLst/>
                <a:ahLst/>
                <a:cxnLst/>
                <a:rect l="l" t="t" r="r" b="b"/>
                <a:pathLst>
                  <a:path w="22374" h="74609" extrusionOk="0">
                    <a:moveTo>
                      <a:pt x="11181" y="0"/>
                    </a:moveTo>
                    <a:cubicBezTo>
                      <a:pt x="10637" y="0"/>
                      <a:pt x="10198" y="442"/>
                      <a:pt x="10198" y="986"/>
                    </a:cubicBezTo>
                    <a:lnTo>
                      <a:pt x="10198" y="30547"/>
                    </a:lnTo>
                    <a:lnTo>
                      <a:pt x="1852" y="20531"/>
                    </a:lnTo>
                    <a:cubicBezTo>
                      <a:pt x="1657" y="20307"/>
                      <a:pt x="1383" y="20192"/>
                      <a:pt x="1106" y="20192"/>
                    </a:cubicBezTo>
                    <a:cubicBezTo>
                      <a:pt x="883" y="20192"/>
                      <a:pt x="659" y="20266"/>
                      <a:pt x="476" y="20419"/>
                    </a:cubicBezTo>
                    <a:cubicBezTo>
                      <a:pt x="61" y="20764"/>
                      <a:pt x="1" y="21375"/>
                      <a:pt x="336" y="21795"/>
                    </a:cubicBezTo>
                    <a:lnTo>
                      <a:pt x="10195" y="33625"/>
                    </a:lnTo>
                    <a:lnTo>
                      <a:pt x="10195" y="73622"/>
                    </a:lnTo>
                    <a:cubicBezTo>
                      <a:pt x="10195" y="74167"/>
                      <a:pt x="10637" y="74608"/>
                      <a:pt x="11181" y="74608"/>
                    </a:cubicBezTo>
                    <a:cubicBezTo>
                      <a:pt x="11725" y="74608"/>
                      <a:pt x="12167" y="74167"/>
                      <a:pt x="12167" y="73622"/>
                    </a:cubicBezTo>
                    <a:lnTo>
                      <a:pt x="12167" y="32754"/>
                    </a:lnTo>
                    <a:lnTo>
                      <a:pt x="22016" y="21399"/>
                    </a:lnTo>
                    <a:cubicBezTo>
                      <a:pt x="22373" y="20988"/>
                      <a:pt x="22328" y="20365"/>
                      <a:pt x="21917" y="20008"/>
                    </a:cubicBezTo>
                    <a:cubicBezTo>
                      <a:pt x="21730" y="19846"/>
                      <a:pt x="21501" y="19767"/>
                      <a:pt x="21272" y="19767"/>
                    </a:cubicBezTo>
                    <a:cubicBezTo>
                      <a:pt x="20996" y="19767"/>
                      <a:pt x="20721" y="19883"/>
                      <a:pt x="20526" y="20108"/>
                    </a:cubicBezTo>
                    <a:lnTo>
                      <a:pt x="12167" y="29745"/>
                    </a:lnTo>
                    <a:lnTo>
                      <a:pt x="12167" y="15955"/>
                    </a:lnTo>
                    <a:lnTo>
                      <a:pt x="19295" y="7739"/>
                    </a:lnTo>
                    <a:cubicBezTo>
                      <a:pt x="19570" y="7421"/>
                      <a:pt x="19537" y="6944"/>
                      <a:pt x="19219" y="6668"/>
                    </a:cubicBezTo>
                    <a:cubicBezTo>
                      <a:pt x="19075" y="6544"/>
                      <a:pt x="18899" y="6483"/>
                      <a:pt x="18723" y="6483"/>
                    </a:cubicBezTo>
                    <a:cubicBezTo>
                      <a:pt x="18511" y="6483"/>
                      <a:pt x="18299" y="6572"/>
                      <a:pt x="18149" y="6744"/>
                    </a:cubicBezTo>
                    <a:lnTo>
                      <a:pt x="12167" y="13639"/>
                    </a:lnTo>
                    <a:lnTo>
                      <a:pt x="12167" y="986"/>
                    </a:lnTo>
                    <a:cubicBezTo>
                      <a:pt x="12167" y="442"/>
                      <a:pt x="11725" y="0"/>
                      <a:pt x="11181" y="0"/>
                    </a:cubicBezTo>
                    <a:close/>
                  </a:path>
                </a:pathLst>
              </a:custGeom>
              <a:solidFill>
                <a:srgbClr val="3734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707;p22">
              <a:extLst>
                <a:ext uri="{FF2B5EF4-FFF2-40B4-BE49-F238E27FC236}">
                  <a16:creationId xmlns:a16="http://schemas.microsoft.com/office/drawing/2014/main" id="{DB276E3C-219E-41E7-B4F2-7185B6634E7F}"/>
                </a:ext>
              </a:extLst>
            </p:cNvPr>
            <p:cNvGrpSpPr/>
            <p:nvPr/>
          </p:nvGrpSpPr>
          <p:grpSpPr>
            <a:xfrm>
              <a:off x="8715650" y="4580219"/>
              <a:ext cx="260959" cy="586388"/>
              <a:chOff x="7238820" y="4193585"/>
              <a:chExt cx="711615" cy="1599036"/>
            </a:xfrm>
          </p:grpSpPr>
          <p:sp>
            <p:nvSpPr>
              <p:cNvPr id="28" name="Google Shape;708;p22">
                <a:extLst>
                  <a:ext uri="{FF2B5EF4-FFF2-40B4-BE49-F238E27FC236}">
                    <a16:creationId xmlns:a16="http://schemas.microsoft.com/office/drawing/2014/main" id="{7F67CB86-2786-4E35-B5D4-E15E8497CABB}"/>
                  </a:ext>
                </a:extLst>
              </p:cNvPr>
              <p:cNvSpPr/>
              <p:nvPr/>
            </p:nvSpPr>
            <p:spPr>
              <a:xfrm>
                <a:off x="7238820" y="4193585"/>
                <a:ext cx="711615" cy="1192282"/>
              </a:xfrm>
              <a:custGeom>
                <a:avLst/>
                <a:gdLst/>
                <a:ahLst/>
                <a:cxnLst/>
                <a:rect l="l" t="t" r="r" b="b"/>
                <a:pathLst>
                  <a:path w="30064" h="50371" extrusionOk="0">
                    <a:moveTo>
                      <a:pt x="15034" y="1"/>
                    </a:moveTo>
                    <a:cubicBezTo>
                      <a:pt x="14716" y="1"/>
                      <a:pt x="14399" y="57"/>
                      <a:pt x="14096" y="171"/>
                    </a:cubicBezTo>
                    <a:cubicBezTo>
                      <a:pt x="11145" y="1148"/>
                      <a:pt x="10358" y="8034"/>
                      <a:pt x="10150" y="11614"/>
                    </a:cubicBezTo>
                    <a:cubicBezTo>
                      <a:pt x="10106" y="12369"/>
                      <a:pt x="9716" y="12953"/>
                      <a:pt x="9249" y="12953"/>
                    </a:cubicBezTo>
                    <a:cubicBezTo>
                      <a:pt x="9232" y="12953"/>
                      <a:pt x="9215" y="12952"/>
                      <a:pt x="9197" y="12951"/>
                    </a:cubicBezTo>
                    <a:cubicBezTo>
                      <a:pt x="9141" y="12946"/>
                      <a:pt x="9082" y="12943"/>
                      <a:pt x="9022" y="12943"/>
                    </a:cubicBezTo>
                    <a:cubicBezTo>
                      <a:pt x="7939" y="12943"/>
                      <a:pt x="6280" y="13762"/>
                      <a:pt x="5326" y="15294"/>
                    </a:cubicBezTo>
                    <a:cubicBezTo>
                      <a:pt x="3929" y="17538"/>
                      <a:pt x="4074" y="23910"/>
                      <a:pt x="4247" y="27122"/>
                    </a:cubicBezTo>
                    <a:cubicBezTo>
                      <a:pt x="4295" y="28002"/>
                      <a:pt x="3856" y="28713"/>
                      <a:pt x="3308" y="28713"/>
                    </a:cubicBezTo>
                    <a:cubicBezTo>
                      <a:pt x="3304" y="28713"/>
                      <a:pt x="3301" y="28713"/>
                      <a:pt x="3297" y="28713"/>
                    </a:cubicBezTo>
                    <a:cubicBezTo>
                      <a:pt x="3288" y="28712"/>
                      <a:pt x="3279" y="28712"/>
                      <a:pt x="3270" y="28712"/>
                    </a:cubicBezTo>
                    <a:cubicBezTo>
                      <a:pt x="1277" y="28712"/>
                      <a:pt x="578" y="32075"/>
                      <a:pt x="578" y="32075"/>
                    </a:cubicBezTo>
                    <a:cubicBezTo>
                      <a:pt x="82" y="33866"/>
                      <a:pt x="1" y="35689"/>
                      <a:pt x="228" y="37501"/>
                    </a:cubicBezTo>
                    <a:cubicBezTo>
                      <a:pt x="1304" y="46079"/>
                      <a:pt x="8158" y="50371"/>
                      <a:pt x="15017" y="50371"/>
                    </a:cubicBezTo>
                    <a:cubicBezTo>
                      <a:pt x="21864" y="50371"/>
                      <a:pt x="28714" y="46095"/>
                      <a:pt x="29828" y="37537"/>
                    </a:cubicBezTo>
                    <a:cubicBezTo>
                      <a:pt x="30064" y="35713"/>
                      <a:pt x="29988" y="33878"/>
                      <a:pt x="29489" y="32075"/>
                    </a:cubicBezTo>
                    <a:cubicBezTo>
                      <a:pt x="29489" y="32075"/>
                      <a:pt x="28791" y="28712"/>
                      <a:pt x="26797" y="28712"/>
                    </a:cubicBezTo>
                    <a:cubicBezTo>
                      <a:pt x="26788" y="28712"/>
                      <a:pt x="26779" y="28712"/>
                      <a:pt x="26770" y="28713"/>
                    </a:cubicBezTo>
                    <a:cubicBezTo>
                      <a:pt x="26767" y="28713"/>
                      <a:pt x="26763" y="28713"/>
                      <a:pt x="26760" y="28713"/>
                    </a:cubicBezTo>
                    <a:cubicBezTo>
                      <a:pt x="26214" y="28713"/>
                      <a:pt x="25773" y="28002"/>
                      <a:pt x="25821" y="27122"/>
                    </a:cubicBezTo>
                    <a:cubicBezTo>
                      <a:pt x="25993" y="23910"/>
                      <a:pt x="26141" y="17538"/>
                      <a:pt x="24741" y="15294"/>
                    </a:cubicBezTo>
                    <a:cubicBezTo>
                      <a:pt x="23787" y="13759"/>
                      <a:pt x="22129" y="12943"/>
                      <a:pt x="21046" y="12943"/>
                    </a:cubicBezTo>
                    <a:cubicBezTo>
                      <a:pt x="20986" y="12943"/>
                      <a:pt x="20927" y="12946"/>
                      <a:pt x="20870" y="12951"/>
                    </a:cubicBezTo>
                    <a:cubicBezTo>
                      <a:pt x="20853" y="12952"/>
                      <a:pt x="20835" y="12953"/>
                      <a:pt x="20818" y="12953"/>
                    </a:cubicBezTo>
                    <a:cubicBezTo>
                      <a:pt x="20351" y="12953"/>
                      <a:pt x="19961" y="12369"/>
                      <a:pt x="19918" y="11614"/>
                    </a:cubicBezTo>
                    <a:cubicBezTo>
                      <a:pt x="19709" y="8034"/>
                      <a:pt x="18923" y="1148"/>
                      <a:pt x="15971" y="171"/>
                    </a:cubicBezTo>
                    <a:cubicBezTo>
                      <a:pt x="15669" y="57"/>
                      <a:pt x="15351" y="1"/>
                      <a:pt x="15034" y="1"/>
                    </a:cubicBezTo>
                    <a:close/>
                  </a:path>
                </a:pathLst>
              </a:custGeom>
              <a:solidFill>
                <a:srgbClr val="9AD7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09;p22">
                <a:extLst>
                  <a:ext uri="{FF2B5EF4-FFF2-40B4-BE49-F238E27FC236}">
                    <a16:creationId xmlns:a16="http://schemas.microsoft.com/office/drawing/2014/main" id="{0F2E4E0C-7707-40A6-B5AA-9551AD2BB905}"/>
                  </a:ext>
                </a:extLst>
              </p:cNvPr>
              <p:cNvSpPr/>
              <p:nvPr/>
            </p:nvSpPr>
            <p:spPr>
              <a:xfrm>
                <a:off x="7460448" y="4569994"/>
                <a:ext cx="258145" cy="1222627"/>
              </a:xfrm>
              <a:custGeom>
                <a:avLst/>
                <a:gdLst/>
                <a:ahLst/>
                <a:cxnLst/>
                <a:rect l="l" t="t" r="r" b="b"/>
                <a:pathLst>
                  <a:path w="10906" h="51653" extrusionOk="0">
                    <a:moveTo>
                      <a:pt x="5689" y="0"/>
                    </a:moveTo>
                    <a:cubicBezTo>
                      <a:pt x="5311" y="0"/>
                      <a:pt x="5005" y="306"/>
                      <a:pt x="5005" y="684"/>
                    </a:cubicBezTo>
                    <a:lnTo>
                      <a:pt x="5005" y="9641"/>
                    </a:lnTo>
                    <a:lnTo>
                      <a:pt x="887" y="4890"/>
                    </a:lnTo>
                    <a:cubicBezTo>
                      <a:pt x="792" y="4786"/>
                      <a:pt x="663" y="4734"/>
                      <a:pt x="534" y="4734"/>
                    </a:cubicBezTo>
                    <a:cubicBezTo>
                      <a:pt x="422" y="4734"/>
                      <a:pt x="311" y="4773"/>
                      <a:pt x="221" y="4851"/>
                    </a:cubicBezTo>
                    <a:cubicBezTo>
                      <a:pt x="25" y="5020"/>
                      <a:pt x="0" y="5314"/>
                      <a:pt x="164" y="5516"/>
                    </a:cubicBezTo>
                    <a:lnTo>
                      <a:pt x="5005" y="11096"/>
                    </a:lnTo>
                    <a:lnTo>
                      <a:pt x="5005" y="21399"/>
                    </a:lnTo>
                    <a:lnTo>
                      <a:pt x="1156" y="16781"/>
                    </a:lnTo>
                    <a:cubicBezTo>
                      <a:pt x="1058" y="16653"/>
                      <a:pt x="909" y="16585"/>
                      <a:pt x="759" y="16585"/>
                    </a:cubicBezTo>
                    <a:cubicBezTo>
                      <a:pt x="647" y="16585"/>
                      <a:pt x="535" y="16622"/>
                      <a:pt x="442" y="16700"/>
                    </a:cubicBezTo>
                    <a:cubicBezTo>
                      <a:pt x="224" y="16881"/>
                      <a:pt x="203" y="17205"/>
                      <a:pt x="391" y="17416"/>
                    </a:cubicBezTo>
                    <a:lnTo>
                      <a:pt x="5005" y="22953"/>
                    </a:lnTo>
                    <a:lnTo>
                      <a:pt x="5005" y="50969"/>
                    </a:lnTo>
                    <a:cubicBezTo>
                      <a:pt x="5005" y="51347"/>
                      <a:pt x="5311" y="51652"/>
                      <a:pt x="5689" y="51652"/>
                    </a:cubicBezTo>
                    <a:cubicBezTo>
                      <a:pt x="6064" y="51652"/>
                      <a:pt x="6369" y="51347"/>
                      <a:pt x="6369" y="50969"/>
                    </a:cubicBezTo>
                    <a:lnTo>
                      <a:pt x="6369" y="21689"/>
                    </a:lnTo>
                    <a:lnTo>
                      <a:pt x="10730" y="16660"/>
                    </a:lnTo>
                    <a:cubicBezTo>
                      <a:pt x="10905" y="16461"/>
                      <a:pt x="10881" y="16158"/>
                      <a:pt x="10682" y="15986"/>
                    </a:cubicBezTo>
                    <a:cubicBezTo>
                      <a:pt x="10593" y="15908"/>
                      <a:pt x="10482" y="15869"/>
                      <a:pt x="10371" y="15869"/>
                    </a:cubicBezTo>
                    <a:cubicBezTo>
                      <a:pt x="10238" y="15869"/>
                      <a:pt x="10105" y="15925"/>
                      <a:pt x="10010" y="16034"/>
                    </a:cubicBezTo>
                    <a:lnTo>
                      <a:pt x="6372" y="20232"/>
                    </a:lnTo>
                    <a:lnTo>
                      <a:pt x="6372" y="11162"/>
                    </a:lnTo>
                    <a:lnTo>
                      <a:pt x="10733" y="6136"/>
                    </a:lnTo>
                    <a:cubicBezTo>
                      <a:pt x="10905" y="5937"/>
                      <a:pt x="10884" y="5634"/>
                      <a:pt x="10685" y="5462"/>
                    </a:cubicBezTo>
                    <a:cubicBezTo>
                      <a:pt x="10594" y="5384"/>
                      <a:pt x="10483" y="5345"/>
                      <a:pt x="10372" y="5345"/>
                    </a:cubicBezTo>
                    <a:cubicBezTo>
                      <a:pt x="10238" y="5345"/>
                      <a:pt x="10105" y="5401"/>
                      <a:pt x="10010" y="5510"/>
                    </a:cubicBezTo>
                    <a:lnTo>
                      <a:pt x="6372" y="9705"/>
                    </a:lnTo>
                    <a:lnTo>
                      <a:pt x="6372" y="684"/>
                    </a:lnTo>
                    <a:cubicBezTo>
                      <a:pt x="6372" y="306"/>
                      <a:pt x="6064" y="0"/>
                      <a:pt x="5689" y="0"/>
                    </a:cubicBezTo>
                    <a:close/>
                  </a:path>
                </a:pathLst>
              </a:custGeom>
              <a:solidFill>
                <a:srgbClr val="3734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710;p22">
              <a:extLst>
                <a:ext uri="{FF2B5EF4-FFF2-40B4-BE49-F238E27FC236}">
                  <a16:creationId xmlns:a16="http://schemas.microsoft.com/office/drawing/2014/main" id="{EE708669-0CFE-441A-A6D4-3CF750AD212B}"/>
                </a:ext>
              </a:extLst>
            </p:cNvPr>
            <p:cNvGrpSpPr/>
            <p:nvPr/>
          </p:nvGrpSpPr>
          <p:grpSpPr>
            <a:xfrm>
              <a:off x="1657495" y="4493494"/>
              <a:ext cx="396455" cy="681696"/>
              <a:chOff x="3399597" y="3607763"/>
              <a:chExt cx="1081101" cy="1858934"/>
            </a:xfrm>
          </p:grpSpPr>
          <p:sp>
            <p:nvSpPr>
              <p:cNvPr id="26" name="Google Shape;711;p22">
                <a:extLst>
                  <a:ext uri="{FF2B5EF4-FFF2-40B4-BE49-F238E27FC236}">
                    <a16:creationId xmlns:a16="http://schemas.microsoft.com/office/drawing/2014/main" id="{576824B1-FA94-4893-98B4-C794A053B7D4}"/>
                  </a:ext>
                </a:extLst>
              </p:cNvPr>
              <p:cNvSpPr/>
              <p:nvPr/>
            </p:nvSpPr>
            <p:spPr>
              <a:xfrm>
                <a:off x="3399597" y="3607763"/>
                <a:ext cx="1081101" cy="1399756"/>
              </a:xfrm>
              <a:custGeom>
                <a:avLst/>
                <a:gdLst/>
                <a:ahLst/>
                <a:cxnLst/>
                <a:rect l="l" t="t" r="r" b="b"/>
                <a:pathLst>
                  <a:path w="50643" h="65570" extrusionOk="0">
                    <a:moveTo>
                      <a:pt x="25739" y="0"/>
                    </a:moveTo>
                    <a:cubicBezTo>
                      <a:pt x="25667" y="0"/>
                      <a:pt x="25596" y="1"/>
                      <a:pt x="25524" y="2"/>
                    </a:cubicBezTo>
                    <a:cubicBezTo>
                      <a:pt x="16739" y="108"/>
                      <a:pt x="9629" y="6736"/>
                      <a:pt x="9590" y="14932"/>
                    </a:cubicBezTo>
                    <a:cubicBezTo>
                      <a:pt x="9587" y="15255"/>
                      <a:pt x="9596" y="15576"/>
                      <a:pt x="9617" y="15893"/>
                    </a:cubicBezTo>
                    <a:cubicBezTo>
                      <a:pt x="9901" y="20378"/>
                      <a:pt x="8519" y="24796"/>
                      <a:pt x="5613" y="28386"/>
                    </a:cubicBezTo>
                    <a:cubicBezTo>
                      <a:pt x="1930" y="32928"/>
                      <a:pt x="0" y="38765"/>
                      <a:pt x="759" y="45037"/>
                    </a:cubicBezTo>
                    <a:cubicBezTo>
                      <a:pt x="2044" y="55682"/>
                      <a:pt x="11153" y="64170"/>
                      <a:pt x="22612" y="65407"/>
                    </a:cubicBezTo>
                    <a:cubicBezTo>
                      <a:pt x="23621" y="65516"/>
                      <a:pt x="24620" y="65569"/>
                      <a:pt x="25606" y="65569"/>
                    </a:cubicBezTo>
                    <a:cubicBezTo>
                      <a:pt x="39363" y="65569"/>
                      <a:pt x="50550" y="55243"/>
                      <a:pt x="50615" y="42451"/>
                    </a:cubicBezTo>
                    <a:cubicBezTo>
                      <a:pt x="50642" y="36969"/>
                      <a:pt x="48622" y="31921"/>
                      <a:pt x="45220" y="27935"/>
                    </a:cubicBezTo>
                    <a:cubicBezTo>
                      <a:pt x="42550" y="24799"/>
                      <a:pt x="41240" y="20838"/>
                      <a:pt x="41772" y="16870"/>
                    </a:cubicBezTo>
                    <a:cubicBezTo>
                      <a:pt x="41872" y="16132"/>
                      <a:pt x="41912" y="15388"/>
                      <a:pt x="41893" y="14644"/>
                    </a:cubicBezTo>
                    <a:cubicBezTo>
                      <a:pt x="41689" y="6537"/>
                      <a:pt x="34447" y="0"/>
                      <a:pt x="25739" y="0"/>
                    </a:cubicBezTo>
                    <a:close/>
                  </a:path>
                </a:pathLst>
              </a:custGeom>
              <a:solidFill>
                <a:srgbClr val="FFE4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12;p22">
                <a:extLst>
                  <a:ext uri="{FF2B5EF4-FFF2-40B4-BE49-F238E27FC236}">
                    <a16:creationId xmlns:a16="http://schemas.microsoft.com/office/drawing/2014/main" id="{DEB925F4-AAEA-440B-A31D-D65F9CBCFABA}"/>
                  </a:ext>
                </a:extLst>
              </p:cNvPr>
              <p:cNvSpPr/>
              <p:nvPr/>
            </p:nvSpPr>
            <p:spPr>
              <a:xfrm>
                <a:off x="3727738" y="4146141"/>
                <a:ext cx="433141" cy="132055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61860" extrusionOk="0">
                    <a:moveTo>
                      <a:pt x="10419" y="1"/>
                    </a:moveTo>
                    <a:cubicBezTo>
                      <a:pt x="9684" y="1"/>
                      <a:pt x="9082" y="595"/>
                      <a:pt x="9079" y="1334"/>
                    </a:cubicBezTo>
                    <a:lnTo>
                      <a:pt x="8973" y="23985"/>
                    </a:lnTo>
                    <a:lnTo>
                      <a:pt x="2520" y="16237"/>
                    </a:lnTo>
                    <a:cubicBezTo>
                      <a:pt x="2255" y="15928"/>
                      <a:pt x="1879" y="15770"/>
                      <a:pt x="1502" y="15770"/>
                    </a:cubicBezTo>
                    <a:cubicBezTo>
                      <a:pt x="1199" y="15770"/>
                      <a:pt x="895" y="15872"/>
                      <a:pt x="645" y="16080"/>
                    </a:cubicBezTo>
                    <a:cubicBezTo>
                      <a:pt x="82" y="16549"/>
                      <a:pt x="1" y="17380"/>
                      <a:pt x="460" y="17952"/>
                    </a:cubicBezTo>
                    <a:lnTo>
                      <a:pt x="8952" y="28149"/>
                    </a:lnTo>
                    <a:lnTo>
                      <a:pt x="8801" y="60513"/>
                    </a:lnTo>
                    <a:cubicBezTo>
                      <a:pt x="8798" y="61254"/>
                      <a:pt x="9397" y="61856"/>
                      <a:pt x="10135" y="61859"/>
                    </a:cubicBezTo>
                    <a:cubicBezTo>
                      <a:pt x="10138" y="61859"/>
                      <a:pt x="10142" y="61859"/>
                      <a:pt x="10146" y="61859"/>
                    </a:cubicBezTo>
                    <a:cubicBezTo>
                      <a:pt x="10882" y="61859"/>
                      <a:pt x="11477" y="61263"/>
                      <a:pt x="11480" y="60529"/>
                    </a:cubicBezTo>
                    <a:lnTo>
                      <a:pt x="11683" y="17846"/>
                    </a:lnTo>
                    <a:cubicBezTo>
                      <a:pt x="11864" y="17752"/>
                      <a:pt x="12025" y="17616"/>
                      <a:pt x="12146" y="17453"/>
                    </a:cubicBezTo>
                    <a:lnTo>
                      <a:pt x="19854" y="6959"/>
                    </a:lnTo>
                    <a:cubicBezTo>
                      <a:pt x="20290" y="6364"/>
                      <a:pt x="20163" y="5526"/>
                      <a:pt x="19567" y="5087"/>
                    </a:cubicBezTo>
                    <a:cubicBezTo>
                      <a:pt x="19328" y="4912"/>
                      <a:pt x="19050" y="4827"/>
                      <a:pt x="18774" y="4827"/>
                    </a:cubicBezTo>
                    <a:cubicBezTo>
                      <a:pt x="18362" y="4827"/>
                      <a:pt x="17956" y="5016"/>
                      <a:pt x="17695" y="5375"/>
                    </a:cubicBezTo>
                    <a:lnTo>
                      <a:pt x="11701" y="13531"/>
                    </a:lnTo>
                    <a:lnTo>
                      <a:pt x="11759" y="1347"/>
                    </a:lnTo>
                    <a:cubicBezTo>
                      <a:pt x="11762" y="609"/>
                      <a:pt x="11166" y="4"/>
                      <a:pt x="10425" y="1"/>
                    </a:cubicBezTo>
                    <a:cubicBezTo>
                      <a:pt x="10423" y="1"/>
                      <a:pt x="10421" y="1"/>
                      <a:pt x="10419" y="1"/>
                    </a:cubicBezTo>
                    <a:close/>
                  </a:path>
                </a:pathLst>
              </a:custGeom>
              <a:solidFill>
                <a:srgbClr val="3734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" name="Google Shape;721;p22">
              <a:extLst>
                <a:ext uri="{FF2B5EF4-FFF2-40B4-BE49-F238E27FC236}">
                  <a16:creationId xmlns:a16="http://schemas.microsoft.com/office/drawing/2014/main" id="{FEFE0A5E-80F6-4D92-82A2-2F17CA080335}"/>
                </a:ext>
              </a:extLst>
            </p:cNvPr>
            <p:cNvGrpSpPr/>
            <p:nvPr/>
          </p:nvGrpSpPr>
          <p:grpSpPr>
            <a:xfrm>
              <a:off x="6602226" y="4493712"/>
              <a:ext cx="514531" cy="664501"/>
              <a:chOff x="5605876" y="3606838"/>
              <a:chExt cx="1403087" cy="1812044"/>
            </a:xfrm>
          </p:grpSpPr>
          <p:sp>
            <p:nvSpPr>
              <p:cNvPr id="24" name="Google Shape;722;p22">
                <a:extLst>
                  <a:ext uri="{FF2B5EF4-FFF2-40B4-BE49-F238E27FC236}">
                    <a16:creationId xmlns:a16="http://schemas.microsoft.com/office/drawing/2014/main" id="{EAEF9FDC-C505-4E89-AA3C-1AAD60E0F0A3}"/>
                  </a:ext>
                </a:extLst>
              </p:cNvPr>
              <p:cNvSpPr/>
              <p:nvPr/>
            </p:nvSpPr>
            <p:spPr>
              <a:xfrm>
                <a:off x="5605876" y="3606838"/>
                <a:ext cx="1403087" cy="1442450"/>
              </a:xfrm>
              <a:custGeom>
                <a:avLst/>
                <a:gdLst/>
                <a:ahLst/>
                <a:cxnLst/>
                <a:rect l="l" t="t" r="r" b="b"/>
                <a:pathLst>
                  <a:path w="59277" h="60940" extrusionOk="0">
                    <a:moveTo>
                      <a:pt x="29640" y="1"/>
                    </a:moveTo>
                    <a:cubicBezTo>
                      <a:pt x="29123" y="1"/>
                      <a:pt x="28607" y="58"/>
                      <a:pt x="28101" y="173"/>
                    </a:cubicBezTo>
                    <a:cubicBezTo>
                      <a:pt x="23244" y="1174"/>
                      <a:pt x="21952" y="8220"/>
                      <a:pt x="21608" y="11889"/>
                    </a:cubicBezTo>
                    <a:cubicBezTo>
                      <a:pt x="21535" y="12662"/>
                      <a:pt x="20893" y="13258"/>
                      <a:pt x="20125" y="13258"/>
                    </a:cubicBezTo>
                    <a:cubicBezTo>
                      <a:pt x="20097" y="13258"/>
                      <a:pt x="20069" y="13257"/>
                      <a:pt x="20041" y="13256"/>
                    </a:cubicBezTo>
                    <a:cubicBezTo>
                      <a:pt x="19950" y="13250"/>
                      <a:pt x="19855" y="13248"/>
                      <a:pt x="19758" y="13248"/>
                    </a:cubicBezTo>
                    <a:cubicBezTo>
                      <a:pt x="17978" y="13248"/>
                      <a:pt x="15247" y="14083"/>
                      <a:pt x="13675" y="15654"/>
                    </a:cubicBezTo>
                    <a:cubicBezTo>
                      <a:pt x="11377" y="17952"/>
                      <a:pt x="11613" y="24475"/>
                      <a:pt x="11900" y="27762"/>
                    </a:cubicBezTo>
                    <a:cubicBezTo>
                      <a:pt x="11978" y="28661"/>
                      <a:pt x="11253" y="29389"/>
                      <a:pt x="10353" y="29389"/>
                    </a:cubicBezTo>
                    <a:cubicBezTo>
                      <a:pt x="10348" y="29389"/>
                      <a:pt x="10342" y="29389"/>
                      <a:pt x="10337" y="29389"/>
                    </a:cubicBezTo>
                    <a:cubicBezTo>
                      <a:pt x="10321" y="29389"/>
                      <a:pt x="10305" y="29389"/>
                      <a:pt x="10290" y="29389"/>
                    </a:cubicBezTo>
                    <a:cubicBezTo>
                      <a:pt x="7014" y="29389"/>
                      <a:pt x="5867" y="32831"/>
                      <a:pt x="5867" y="32831"/>
                    </a:cubicBezTo>
                    <a:cubicBezTo>
                      <a:pt x="0" y="46025"/>
                      <a:pt x="25796" y="59222"/>
                      <a:pt x="28975" y="60786"/>
                    </a:cubicBezTo>
                    <a:cubicBezTo>
                      <a:pt x="29180" y="60888"/>
                      <a:pt x="29407" y="60940"/>
                      <a:pt x="29640" y="60940"/>
                    </a:cubicBezTo>
                    <a:cubicBezTo>
                      <a:pt x="29870" y="60940"/>
                      <a:pt x="30099" y="60888"/>
                      <a:pt x="30305" y="60786"/>
                    </a:cubicBezTo>
                    <a:cubicBezTo>
                      <a:pt x="33480" y="59222"/>
                      <a:pt x="59276" y="46025"/>
                      <a:pt x="53412" y="32831"/>
                    </a:cubicBezTo>
                    <a:cubicBezTo>
                      <a:pt x="53412" y="32831"/>
                      <a:pt x="52264" y="29389"/>
                      <a:pt x="48986" y="29389"/>
                    </a:cubicBezTo>
                    <a:cubicBezTo>
                      <a:pt x="48972" y="29389"/>
                      <a:pt x="48957" y="29389"/>
                      <a:pt x="48943" y="29389"/>
                    </a:cubicBezTo>
                    <a:cubicBezTo>
                      <a:pt x="48937" y="29389"/>
                      <a:pt x="48932" y="29389"/>
                      <a:pt x="48926" y="29389"/>
                    </a:cubicBezTo>
                    <a:cubicBezTo>
                      <a:pt x="48027" y="29389"/>
                      <a:pt x="47301" y="28661"/>
                      <a:pt x="47379" y="27762"/>
                    </a:cubicBezTo>
                    <a:cubicBezTo>
                      <a:pt x="47664" y="24475"/>
                      <a:pt x="47903" y="17952"/>
                      <a:pt x="45604" y="15654"/>
                    </a:cubicBezTo>
                    <a:cubicBezTo>
                      <a:pt x="44033" y="14083"/>
                      <a:pt x="41301" y="13248"/>
                      <a:pt x="39519" y="13248"/>
                    </a:cubicBezTo>
                    <a:cubicBezTo>
                      <a:pt x="39422" y="13248"/>
                      <a:pt x="39327" y="13250"/>
                      <a:pt x="39235" y="13256"/>
                    </a:cubicBezTo>
                    <a:cubicBezTo>
                      <a:pt x="39207" y="13257"/>
                      <a:pt x="39179" y="13258"/>
                      <a:pt x="39152" y="13258"/>
                    </a:cubicBezTo>
                    <a:cubicBezTo>
                      <a:pt x="38387" y="13258"/>
                      <a:pt x="37745" y="12662"/>
                      <a:pt x="37672" y="11889"/>
                    </a:cubicBezTo>
                    <a:cubicBezTo>
                      <a:pt x="37327" y="8223"/>
                      <a:pt x="36036" y="1174"/>
                      <a:pt x="31179" y="173"/>
                    </a:cubicBezTo>
                    <a:cubicBezTo>
                      <a:pt x="30673" y="58"/>
                      <a:pt x="30156" y="1"/>
                      <a:pt x="29640" y="1"/>
                    </a:cubicBezTo>
                    <a:close/>
                  </a:path>
                </a:pathLst>
              </a:custGeom>
              <a:solidFill>
                <a:srgbClr val="FFCB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23;p22">
                <a:extLst>
                  <a:ext uri="{FF2B5EF4-FFF2-40B4-BE49-F238E27FC236}">
                    <a16:creationId xmlns:a16="http://schemas.microsoft.com/office/drawing/2014/main" id="{B3BDA248-A866-417D-9142-3207D6117DCE}"/>
                  </a:ext>
                </a:extLst>
              </p:cNvPr>
              <p:cNvSpPr/>
              <p:nvPr/>
            </p:nvSpPr>
            <p:spPr>
              <a:xfrm>
                <a:off x="6112475" y="4051230"/>
                <a:ext cx="410248" cy="1367653"/>
              </a:xfrm>
              <a:custGeom>
                <a:avLst/>
                <a:gdLst/>
                <a:ahLst/>
                <a:cxnLst/>
                <a:rect l="l" t="t" r="r" b="b"/>
                <a:pathLst>
                  <a:path w="17332" h="57780" extrusionOk="0">
                    <a:moveTo>
                      <a:pt x="8670" y="1"/>
                    </a:moveTo>
                    <a:cubicBezTo>
                      <a:pt x="8241" y="1"/>
                      <a:pt x="7896" y="351"/>
                      <a:pt x="7908" y="781"/>
                    </a:cubicBezTo>
                    <a:lnTo>
                      <a:pt x="7908" y="23658"/>
                    </a:lnTo>
                    <a:lnTo>
                      <a:pt x="1449" y="15907"/>
                    </a:lnTo>
                    <a:cubicBezTo>
                      <a:pt x="1297" y="15722"/>
                      <a:pt x="1077" y="15626"/>
                      <a:pt x="855" y="15626"/>
                    </a:cubicBezTo>
                    <a:cubicBezTo>
                      <a:pt x="682" y="15626"/>
                      <a:pt x="509" y="15684"/>
                      <a:pt x="366" y="15802"/>
                    </a:cubicBezTo>
                    <a:cubicBezTo>
                      <a:pt x="39" y="16074"/>
                      <a:pt x="0" y="16561"/>
                      <a:pt x="275" y="16884"/>
                    </a:cubicBezTo>
                    <a:lnTo>
                      <a:pt x="7908" y="26041"/>
                    </a:lnTo>
                    <a:lnTo>
                      <a:pt x="7908" y="56999"/>
                    </a:lnTo>
                    <a:cubicBezTo>
                      <a:pt x="7896" y="57426"/>
                      <a:pt x="8241" y="57779"/>
                      <a:pt x="8670" y="57779"/>
                    </a:cubicBezTo>
                    <a:cubicBezTo>
                      <a:pt x="9097" y="57779"/>
                      <a:pt x="9441" y="57426"/>
                      <a:pt x="9432" y="56999"/>
                    </a:cubicBezTo>
                    <a:lnTo>
                      <a:pt x="9432" y="19440"/>
                    </a:lnTo>
                    <a:lnTo>
                      <a:pt x="17053" y="10651"/>
                    </a:lnTo>
                    <a:cubicBezTo>
                      <a:pt x="17331" y="10334"/>
                      <a:pt x="17295" y="9853"/>
                      <a:pt x="16978" y="9575"/>
                    </a:cubicBezTo>
                    <a:cubicBezTo>
                      <a:pt x="16833" y="9450"/>
                      <a:pt x="16655" y="9389"/>
                      <a:pt x="16477" y="9389"/>
                    </a:cubicBezTo>
                    <a:cubicBezTo>
                      <a:pt x="16264" y="9389"/>
                      <a:pt x="16051" y="9477"/>
                      <a:pt x="15901" y="9651"/>
                    </a:cubicBezTo>
                    <a:lnTo>
                      <a:pt x="9432" y="17111"/>
                    </a:lnTo>
                    <a:lnTo>
                      <a:pt x="9432" y="781"/>
                    </a:lnTo>
                    <a:cubicBezTo>
                      <a:pt x="9441" y="351"/>
                      <a:pt x="9097" y="1"/>
                      <a:pt x="8670" y="1"/>
                    </a:cubicBezTo>
                    <a:close/>
                  </a:path>
                </a:pathLst>
              </a:custGeom>
              <a:solidFill>
                <a:srgbClr val="3734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725;p22">
              <a:extLst>
                <a:ext uri="{FF2B5EF4-FFF2-40B4-BE49-F238E27FC236}">
                  <a16:creationId xmlns:a16="http://schemas.microsoft.com/office/drawing/2014/main" id="{5BB89FDF-4D2B-4AD4-813A-501E4D6C66F8}"/>
                </a:ext>
              </a:extLst>
            </p:cNvPr>
            <p:cNvGrpSpPr/>
            <p:nvPr/>
          </p:nvGrpSpPr>
          <p:grpSpPr>
            <a:xfrm>
              <a:off x="750332" y="4091678"/>
              <a:ext cx="491053" cy="1103509"/>
              <a:chOff x="2449930" y="2556776"/>
              <a:chExt cx="1339065" cy="3009185"/>
            </a:xfrm>
          </p:grpSpPr>
          <p:sp>
            <p:nvSpPr>
              <p:cNvPr id="22" name="Google Shape;726;p22">
                <a:extLst>
                  <a:ext uri="{FF2B5EF4-FFF2-40B4-BE49-F238E27FC236}">
                    <a16:creationId xmlns:a16="http://schemas.microsoft.com/office/drawing/2014/main" id="{F23FACC7-05B9-41D6-8649-B09C013E3DDA}"/>
                  </a:ext>
                </a:extLst>
              </p:cNvPr>
              <p:cNvSpPr/>
              <p:nvPr/>
            </p:nvSpPr>
            <p:spPr>
              <a:xfrm>
                <a:off x="2449930" y="2556776"/>
                <a:ext cx="1339065" cy="2243750"/>
              </a:xfrm>
              <a:custGeom>
                <a:avLst/>
                <a:gdLst/>
                <a:ahLst/>
                <a:cxnLst/>
                <a:rect l="l" t="t" r="r" b="b"/>
                <a:pathLst>
                  <a:path w="62727" h="105106" extrusionOk="0">
                    <a:moveTo>
                      <a:pt x="31083" y="0"/>
                    </a:moveTo>
                    <a:cubicBezTo>
                      <a:pt x="30660" y="0"/>
                      <a:pt x="30078" y="77"/>
                      <a:pt x="29410" y="366"/>
                    </a:cubicBezTo>
                    <a:cubicBezTo>
                      <a:pt x="23250" y="2407"/>
                      <a:pt x="21611" y="16772"/>
                      <a:pt x="21172" y="24241"/>
                    </a:cubicBezTo>
                    <a:cubicBezTo>
                      <a:pt x="21082" y="25817"/>
                      <a:pt x="20271" y="27035"/>
                      <a:pt x="19296" y="27035"/>
                    </a:cubicBezTo>
                    <a:cubicBezTo>
                      <a:pt x="19260" y="27035"/>
                      <a:pt x="19224" y="27033"/>
                      <a:pt x="19188" y="27030"/>
                    </a:cubicBezTo>
                    <a:cubicBezTo>
                      <a:pt x="19071" y="27019"/>
                      <a:pt x="18950" y="27014"/>
                      <a:pt x="18825" y="27014"/>
                    </a:cubicBezTo>
                    <a:cubicBezTo>
                      <a:pt x="16566" y="27014"/>
                      <a:pt x="13102" y="28718"/>
                      <a:pt x="11108" y="31917"/>
                    </a:cubicBezTo>
                    <a:cubicBezTo>
                      <a:pt x="8196" y="36601"/>
                      <a:pt x="8495" y="49895"/>
                      <a:pt x="8858" y="56599"/>
                    </a:cubicBezTo>
                    <a:cubicBezTo>
                      <a:pt x="8957" y="58430"/>
                      <a:pt x="8037" y="59917"/>
                      <a:pt x="6895" y="59917"/>
                    </a:cubicBezTo>
                    <a:cubicBezTo>
                      <a:pt x="6888" y="59917"/>
                      <a:pt x="6881" y="59917"/>
                      <a:pt x="6874" y="59917"/>
                    </a:cubicBezTo>
                    <a:cubicBezTo>
                      <a:pt x="6854" y="59917"/>
                      <a:pt x="6835" y="59916"/>
                      <a:pt x="6815" y="59916"/>
                    </a:cubicBezTo>
                    <a:cubicBezTo>
                      <a:pt x="2657" y="59916"/>
                      <a:pt x="1204" y="66933"/>
                      <a:pt x="1204" y="66933"/>
                    </a:cubicBezTo>
                    <a:cubicBezTo>
                      <a:pt x="170" y="70668"/>
                      <a:pt x="0" y="74469"/>
                      <a:pt x="472" y="78249"/>
                    </a:cubicBezTo>
                    <a:cubicBezTo>
                      <a:pt x="2716" y="96150"/>
                      <a:pt x="17018" y="105106"/>
                      <a:pt x="31329" y="105106"/>
                    </a:cubicBezTo>
                    <a:cubicBezTo>
                      <a:pt x="45614" y="105106"/>
                      <a:pt x="59909" y="96183"/>
                      <a:pt x="62231" y="78325"/>
                    </a:cubicBezTo>
                    <a:cubicBezTo>
                      <a:pt x="62727" y="74520"/>
                      <a:pt x="62566" y="70692"/>
                      <a:pt x="61526" y="66933"/>
                    </a:cubicBezTo>
                    <a:cubicBezTo>
                      <a:pt x="61526" y="66933"/>
                      <a:pt x="60070" y="59916"/>
                      <a:pt x="55912" y="59916"/>
                    </a:cubicBezTo>
                    <a:cubicBezTo>
                      <a:pt x="55892" y="59916"/>
                      <a:pt x="55872" y="59917"/>
                      <a:pt x="55853" y="59917"/>
                    </a:cubicBezTo>
                    <a:cubicBezTo>
                      <a:pt x="55846" y="59917"/>
                      <a:pt x="55839" y="59917"/>
                      <a:pt x="55832" y="59917"/>
                    </a:cubicBezTo>
                    <a:cubicBezTo>
                      <a:pt x="54689" y="59917"/>
                      <a:pt x="53770" y="58430"/>
                      <a:pt x="53869" y="56599"/>
                    </a:cubicBezTo>
                    <a:cubicBezTo>
                      <a:pt x="54232" y="49895"/>
                      <a:pt x="54534" y="36601"/>
                      <a:pt x="51619" y="31917"/>
                    </a:cubicBezTo>
                    <a:cubicBezTo>
                      <a:pt x="49627" y="28718"/>
                      <a:pt x="46161" y="27014"/>
                      <a:pt x="43904" y="27014"/>
                    </a:cubicBezTo>
                    <a:cubicBezTo>
                      <a:pt x="43780" y="27014"/>
                      <a:pt x="43659" y="27019"/>
                      <a:pt x="43542" y="27030"/>
                    </a:cubicBezTo>
                    <a:cubicBezTo>
                      <a:pt x="43505" y="27033"/>
                      <a:pt x="43470" y="27035"/>
                      <a:pt x="43434" y="27035"/>
                    </a:cubicBezTo>
                    <a:cubicBezTo>
                      <a:pt x="42459" y="27035"/>
                      <a:pt x="41648" y="25817"/>
                      <a:pt x="41555" y="24241"/>
                    </a:cubicBezTo>
                    <a:cubicBezTo>
                      <a:pt x="41119" y="16772"/>
                      <a:pt x="39480" y="2407"/>
                      <a:pt x="33317" y="366"/>
                    </a:cubicBezTo>
                    <a:cubicBezTo>
                      <a:pt x="32649" y="77"/>
                      <a:pt x="32066" y="0"/>
                      <a:pt x="31644" y="0"/>
                    </a:cubicBezTo>
                    <a:cubicBezTo>
                      <a:pt x="31540" y="0"/>
                      <a:pt x="31447" y="5"/>
                      <a:pt x="31363" y="12"/>
                    </a:cubicBezTo>
                    <a:cubicBezTo>
                      <a:pt x="31280" y="5"/>
                      <a:pt x="31186" y="0"/>
                      <a:pt x="31083" y="0"/>
                    </a:cubicBezTo>
                    <a:close/>
                  </a:path>
                </a:pathLst>
              </a:custGeom>
              <a:solidFill>
                <a:srgbClr val="9AD7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27;p22">
                <a:extLst>
                  <a:ext uri="{FF2B5EF4-FFF2-40B4-BE49-F238E27FC236}">
                    <a16:creationId xmlns:a16="http://schemas.microsoft.com/office/drawing/2014/main" id="{6CEA4BA8-0A89-4925-9F33-BF0AE05C9AC0}"/>
                  </a:ext>
                </a:extLst>
              </p:cNvPr>
              <p:cNvSpPr/>
              <p:nvPr/>
            </p:nvSpPr>
            <p:spPr>
              <a:xfrm>
                <a:off x="2876464" y="3265233"/>
                <a:ext cx="475943" cy="2300727"/>
              </a:xfrm>
              <a:custGeom>
                <a:avLst/>
                <a:gdLst/>
                <a:ahLst/>
                <a:cxnLst/>
                <a:rect l="l" t="t" r="r" b="b"/>
                <a:pathLst>
                  <a:path w="22295" h="107775" extrusionOk="0">
                    <a:moveTo>
                      <a:pt x="11420" y="1"/>
                    </a:moveTo>
                    <a:cubicBezTo>
                      <a:pt x="10633" y="1"/>
                      <a:pt x="9998" y="639"/>
                      <a:pt x="9998" y="1425"/>
                    </a:cubicBezTo>
                    <a:lnTo>
                      <a:pt x="9998" y="44649"/>
                    </a:lnTo>
                    <a:lnTo>
                      <a:pt x="1966" y="35011"/>
                    </a:lnTo>
                    <a:cubicBezTo>
                      <a:pt x="1760" y="34764"/>
                      <a:pt x="1464" y="34636"/>
                      <a:pt x="1167" y="34636"/>
                    </a:cubicBezTo>
                    <a:cubicBezTo>
                      <a:pt x="933" y="34636"/>
                      <a:pt x="697" y="34715"/>
                      <a:pt x="503" y="34878"/>
                    </a:cubicBezTo>
                    <a:cubicBezTo>
                      <a:pt x="61" y="35244"/>
                      <a:pt x="1" y="35900"/>
                      <a:pt x="370" y="36342"/>
                    </a:cubicBezTo>
                    <a:lnTo>
                      <a:pt x="9998" y="47894"/>
                    </a:lnTo>
                    <a:lnTo>
                      <a:pt x="9998" y="106350"/>
                    </a:lnTo>
                    <a:cubicBezTo>
                      <a:pt x="9998" y="107136"/>
                      <a:pt x="10633" y="107774"/>
                      <a:pt x="11420" y="107774"/>
                    </a:cubicBezTo>
                    <a:cubicBezTo>
                      <a:pt x="12206" y="107774"/>
                      <a:pt x="12844" y="107136"/>
                      <a:pt x="12844" y="106350"/>
                    </a:cubicBezTo>
                    <a:lnTo>
                      <a:pt x="12844" y="34905"/>
                    </a:lnTo>
                    <a:lnTo>
                      <a:pt x="21944" y="24414"/>
                    </a:lnTo>
                    <a:cubicBezTo>
                      <a:pt x="22294" y="23997"/>
                      <a:pt x="22246" y="23377"/>
                      <a:pt x="21835" y="23020"/>
                    </a:cubicBezTo>
                    <a:cubicBezTo>
                      <a:pt x="21646" y="22857"/>
                      <a:pt x="21414" y="22776"/>
                      <a:pt x="21183" y="22776"/>
                    </a:cubicBezTo>
                    <a:cubicBezTo>
                      <a:pt x="20909" y="22776"/>
                      <a:pt x="20637" y="22889"/>
                      <a:pt x="20441" y="23108"/>
                    </a:cubicBezTo>
                    <a:lnTo>
                      <a:pt x="20441" y="23111"/>
                    </a:lnTo>
                    <a:lnTo>
                      <a:pt x="12844" y="31866"/>
                    </a:lnTo>
                    <a:lnTo>
                      <a:pt x="12844" y="19413"/>
                    </a:lnTo>
                    <a:lnTo>
                      <a:pt x="21944" y="8922"/>
                    </a:lnTo>
                    <a:cubicBezTo>
                      <a:pt x="22294" y="8505"/>
                      <a:pt x="22246" y="7885"/>
                      <a:pt x="21835" y="7528"/>
                    </a:cubicBezTo>
                    <a:cubicBezTo>
                      <a:pt x="21646" y="7364"/>
                      <a:pt x="21414" y="7284"/>
                      <a:pt x="21183" y="7284"/>
                    </a:cubicBezTo>
                    <a:cubicBezTo>
                      <a:pt x="20909" y="7284"/>
                      <a:pt x="20637" y="7396"/>
                      <a:pt x="20441" y="7615"/>
                    </a:cubicBezTo>
                    <a:lnTo>
                      <a:pt x="12844" y="16373"/>
                    </a:lnTo>
                    <a:lnTo>
                      <a:pt x="12844" y="1425"/>
                    </a:lnTo>
                    <a:cubicBezTo>
                      <a:pt x="12844" y="639"/>
                      <a:pt x="12206" y="1"/>
                      <a:pt x="11420" y="1"/>
                    </a:cubicBezTo>
                    <a:close/>
                  </a:path>
                </a:pathLst>
              </a:custGeom>
              <a:solidFill>
                <a:srgbClr val="3734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728;p22">
              <a:extLst>
                <a:ext uri="{FF2B5EF4-FFF2-40B4-BE49-F238E27FC236}">
                  <a16:creationId xmlns:a16="http://schemas.microsoft.com/office/drawing/2014/main" id="{D49A58DE-CAF0-4E52-89FC-0A7D92FA1222}"/>
                </a:ext>
              </a:extLst>
            </p:cNvPr>
            <p:cNvGrpSpPr/>
            <p:nvPr/>
          </p:nvGrpSpPr>
          <p:grpSpPr>
            <a:xfrm>
              <a:off x="167392" y="4281218"/>
              <a:ext cx="679100" cy="901222"/>
              <a:chOff x="1231043" y="3326737"/>
              <a:chExt cx="1851853" cy="2457564"/>
            </a:xfrm>
          </p:grpSpPr>
          <p:sp>
            <p:nvSpPr>
              <p:cNvPr id="20" name="Google Shape;729;p22">
                <a:extLst>
                  <a:ext uri="{FF2B5EF4-FFF2-40B4-BE49-F238E27FC236}">
                    <a16:creationId xmlns:a16="http://schemas.microsoft.com/office/drawing/2014/main" id="{77094F5D-9D94-474F-AB8A-50A13A85B2D5}"/>
                  </a:ext>
                </a:extLst>
              </p:cNvPr>
              <p:cNvSpPr/>
              <p:nvPr/>
            </p:nvSpPr>
            <p:spPr>
              <a:xfrm>
                <a:off x="1231043" y="3326737"/>
                <a:ext cx="1851853" cy="1904112"/>
              </a:xfrm>
              <a:custGeom>
                <a:avLst/>
                <a:gdLst/>
                <a:ahLst/>
                <a:cxnLst/>
                <a:rect l="l" t="t" r="r" b="b"/>
                <a:pathLst>
                  <a:path w="86748" h="89196" extrusionOk="0">
                    <a:moveTo>
                      <a:pt x="43054" y="1"/>
                    </a:moveTo>
                    <a:cubicBezTo>
                      <a:pt x="42402" y="1"/>
                      <a:pt x="41751" y="88"/>
                      <a:pt x="41123" y="262"/>
                    </a:cubicBezTo>
                    <a:cubicBezTo>
                      <a:pt x="34016" y="1728"/>
                      <a:pt x="32123" y="12041"/>
                      <a:pt x="31621" y="17405"/>
                    </a:cubicBezTo>
                    <a:cubicBezTo>
                      <a:pt x="31513" y="18538"/>
                      <a:pt x="30574" y="19411"/>
                      <a:pt x="29452" y="19411"/>
                    </a:cubicBezTo>
                    <a:cubicBezTo>
                      <a:pt x="29411" y="19411"/>
                      <a:pt x="29370" y="19410"/>
                      <a:pt x="29329" y="19407"/>
                    </a:cubicBezTo>
                    <a:cubicBezTo>
                      <a:pt x="29192" y="19400"/>
                      <a:pt x="29051" y="19396"/>
                      <a:pt x="28905" y="19396"/>
                    </a:cubicBezTo>
                    <a:cubicBezTo>
                      <a:pt x="26301" y="19396"/>
                      <a:pt x="22308" y="20621"/>
                      <a:pt x="20011" y="22918"/>
                    </a:cubicBezTo>
                    <a:cubicBezTo>
                      <a:pt x="16648" y="26278"/>
                      <a:pt x="16996" y="35825"/>
                      <a:pt x="17414" y="40637"/>
                    </a:cubicBezTo>
                    <a:cubicBezTo>
                      <a:pt x="17531" y="41954"/>
                      <a:pt x="16467" y="43020"/>
                      <a:pt x="15150" y="43020"/>
                    </a:cubicBezTo>
                    <a:cubicBezTo>
                      <a:pt x="15142" y="43020"/>
                      <a:pt x="15135" y="43020"/>
                      <a:pt x="15127" y="43020"/>
                    </a:cubicBezTo>
                    <a:cubicBezTo>
                      <a:pt x="15104" y="43020"/>
                      <a:pt x="15081" y="43019"/>
                      <a:pt x="15059" y="43019"/>
                    </a:cubicBezTo>
                    <a:cubicBezTo>
                      <a:pt x="10264" y="43019"/>
                      <a:pt x="8583" y="48058"/>
                      <a:pt x="8583" y="48058"/>
                    </a:cubicBezTo>
                    <a:cubicBezTo>
                      <a:pt x="1" y="67367"/>
                      <a:pt x="37751" y="86679"/>
                      <a:pt x="42399" y="88968"/>
                    </a:cubicBezTo>
                    <a:cubicBezTo>
                      <a:pt x="42704" y="89116"/>
                      <a:pt x="43037" y="89195"/>
                      <a:pt x="43376" y="89195"/>
                    </a:cubicBezTo>
                    <a:cubicBezTo>
                      <a:pt x="43714" y="89195"/>
                      <a:pt x="44047" y="89116"/>
                      <a:pt x="44349" y="88968"/>
                    </a:cubicBezTo>
                    <a:cubicBezTo>
                      <a:pt x="48998" y="86679"/>
                      <a:pt x="86748" y="67367"/>
                      <a:pt x="78165" y="48058"/>
                    </a:cubicBezTo>
                    <a:cubicBezTo>
                      <a:pt x="78165" y="48058"/>
                      <a:pt x="76488" y="43019"/>
                      <a:pt x="71693" y="43019"/>
                    </a:cubicBezTo>
                    <a:cubicBezTo>
                      <a:pt x="71670" y="43019"/>
                      <a:pt x="71647" y="43020"/>
                      <a:pt x="71624" y="43020"/>
                    </a:cubicBezTo>
                    <a:cubicBezTo>
                      <a:pt x="71617" y="43020"/>
                      <a:pt x="71609" y="43020"/>
                      <a:pt x="71602" y="43020"/>
                    </a:cubicBezTo>
                    <a:cubicBezTo>
                      <a:pt x="70282" y="43020"/>
                      <a:pt x="69224" y="41954"/>
                      <a:pt x="69335" y="40637"/>
                    </a:cubicBezTo>
                    <a:cubicBezTo>
                      <a:pt x="69755" y="35825"/>
                      <a:pt x="70103" y="26278"/>
                      <a:pt x="66740" y="22918"/>
                    </a:cubicBezTo>
                    <a:cubicBezTo>
                      <a:pt x="64443" y="20621"/>
                      <a:pt x="60448" y="19396"/>
                      <a:pt x="57843" y="19396"/>
                    </a:cubicBezTo>
                    <a:cubicBezTo>
                      <a:pt x="57697" y="19396"/>
                      <a:pt x="57556" y="19400"/>
                      <a:pt x="57420" y="19407"/>
                    </a:cubicBezTo>
                    <a:cubicBezTo>
                      <a:pt x="57379" y="19410"/>
                      <a:pt x="57338" y="19411"/>
                      <a:pt x="57297" y="19411"/>
                    </a:cubicBezTo>
                    <a:cubicBezTo>
                      <a:pt x="56174" y="19411"/>
                      <a:pt x="55236" y="18535"/>
                      <a:pt x="55130" y="17405"/>
                    </a:cubicBezTo>
                    <a:cubicBezTo>
                      <a:pt x="54625" y="12041"/>
                      <a:pt x="52735" y="1728"/>
                      <a:pt x="45629" y="262"/>
                    </a:cubicBezTo>
                    <a:cubicBezTo>
                      <a:pt x="44997" y="88"/>
                      <a:pt x="44348" y="1"/>
                      <a:pt x="43697" y="1"/>
                    </a:cubicBezTo>
                    <a:cubicBezTo>
                      <a:pt x="43590" y="1"/>
                      <a:pt x="43483" y="3"/>
                      <a:pt x="43376" y="8"/>
                    </a:cubicBezTo>
                    <a:cubicBezTo>
                      <a:pt x="43269" y="3"/>
                      <a:pt x="43162" y="1"/>
                      <a:pt x="43054" y="1"/>
                    </a:cubicBezTo>
                    <a:close/>
                  </a:path>
                </a:pathLst>
              </a:custGeom>
              <a:solidFill>
                <a:srgbClr val="FFCB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30;p22">
                <a:extLst>
                  <a:ext uri="{FF2B5EF4-FFF2-40B4-BE49-F238E27FC236}">
                    <a16:creationId xmlns:a16="http://schemas.microsoft.com/office/drawing/2014/main" id="{4005F292-C35D-4A00-AEEF-CA01FDB158BB}"/>
                  </a:ext>
                </a:extLst>
              </p:cNvPr>
              <p:cNvSpPr/>
              <p:nvPr/>
            </p:nvSpPr>
            <p:spPr>
              <a:xfrm>
                <a:off x="1899813" y="3980288"/>
                <a:ext cx="541266" cy="1804013"/>
              </a:xfrm>
              <a:custGeom>
                <a:avLst/>
                <a:gdLst/>
                <a:ahLst/>
                <a:cxnLst/>
                <a:rect l="l" t="t" r="r" b="b"/>
                <a:pathLst>
                  <a:path w="25355" h="84507" extrusionOk="0">
                    <a:moveTo>
                      <a:pt x="12681" y="1"/>
                    </a:moveTo>
                    <a:cubicBezTo>
                      <a:pt x="12064" y="1"/>
                      <a:pt x="11565" y="500"/>
                      <a:pt x="11565" y="1117"/>
                    </a:cubicBezTo>
                    <a:lnTo>
                      <a:pt x="11565" y="34600"/>
                    </a:lnTo>
                    <a:lnTo>
                      <a:pt x="2111" y="23256"/>
                    </a:lnTo>
                    <a:cubicBezTo>
                      <a:pt x="1890" y="22990"/>
                      <a:pt x="1571" y="22854"/>
                      <a:pt x="1251" y="22854"/>
                    </a:cubicBezTo>
                    <a:cubicBezTo>
                      <a:pt x="999" y="22854"/>
                      <a:pt x="746" y="22938"/>
                      <a:pt x="539" y="23111"/>
                    </a:cubicBezTo>
                    <a:cubicBezTo>
                      <a:pt x="64" y="23507"/>
                      <a:pt x="1" y="24212"/>
                      <a:pt x="397" y="24687"/>
                    </a:cubicBezTo>
                    <a:lnTo>
                      <a:pt x="11565" y="38087"/>
                    </a:lnTo>
                    <a:lnTo>
                      <a:pt x="11565" y="83391"/>
                    </a:lnTo>
                    <a:cubicBezTo>
                      <a:pt x="11565" y="84008"/>
                      <a:pt x="12064" y="84507"/>
                      <a:pt x="12681" y="84507"/>
                    </a:cubicBezTo>
                    <a:cubicBezTo>
                      <a:pt x="13295" y="84507"/>
                      <a:pt x="13797" y="84008"/>
                      <a:pt x="13797" y="83391"/>
                    </a:cubicBezTo>
                    <a:lnTo>
                      <a:pt x="13797" y="28419"/>
                    </a:lnTo>
                    <a:lnTo>
                      <a:pt x="24950" y="15560"/>
                    </a:lnTo>
                    <a:cubicBezTo>
                      <a:pt x="25355" y="15094"/>
                      <a:pt x="25303" y="14390"/>
                      <a:pt x="24838" y="13984"/>
                    </a:cubicBezTo>
                    <a:cubicBezTo>
                      <a:pt x="24627" y="13801"/>
                      <a:pt x="24367" y="13711"/>
                      <a:pt x="24109" y="13711"/>
                    </a:cubicBezTo>
                    <a:cubicBezTo>
                      <a:pt x="23796" y="13711"/>
                      <a:pt x="23485" y="13843"/>
                      <a:pt x="23265" y="14099"/>
                    </a:cubicBezTo>
                    <a:lnTo>
                      <a:pt x="13797" y="25013"/>
                    </a:lnTo>
                    <a:lnTo>
                      <a:pt x="13797" y="1117"/>
                    </a:lnTo>
                    <a:cubicBezTo>
                      <a:pt x="13797" y="500"/>
                      <a:pt x="13298" y="1"/>
                      <a:pt x="12681" y="1"/>
                    </a:cubicBezTo>
                    <a:close/>
                  </a:path>
                </a:pathLst>
              </a:custGeom>
              <a:solidFill>
                <a:srgbClr val="3734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F3906F1E-6CC0-8E37-6720-3A48091DE5AE}"/>
              </a:ext>
            </a:extLst>
          </p:cNvPr>
          <p:cNvSpPr/>
          <p:nvPr/>
        </p:nvSpPr>
        <p:spPr>
          <a:xfrm rot="20694833">
            <a:off x="6608125" y="2754236"/>
            <a:ext cx="2061716" cy="132098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accent3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+7 580 000 €</a:t>
            </a:r>
          </a:p>
          <a:p>
            <a:pPr algn="ctr"/>
            <a:r>
              <a:rPr lang="fr-FR" sz="2000" dirty="0">
                <a:solidFill>
                  <a:schemeClr val="accent3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+ 320 %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FED6BB16-17D4-F883-4C58-0DB9688A0DB2}"/>
              </a:ext>
            </a:extLst>
          </p:cNvPr>
          <p:cNvSpPr txBox="1"/>
          <p:nvPr/>
        </p:nvSpPr>
        <p:spPr>
          <a:xfrm>
            <a:off x="750332" y="837313"/>
            <a:ext cx="6221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solidFill>
                  <a:srgbClr val="434343"/>
                </a:solidFill>
                <a:latin typeface="Montserrat ExtraBold" panose="020B0604020202020204" charset="0"/>
              </a:rPr>
              <a:t>Groupement d’achat 2023-2025</a:t>
            </a:r>
          </a:p>
        </p:txBody>
      </p:sp>
      <p:graphicFrame>
        <p:nvGraphicFramePr>
          <p:cNvPr id="6" name="Tableau 47">
            <a:extLst>
              <a:ext uri="{FF2B5EF4-FFF2-40B4-BE49-F238E27FC236}">
                <a16:creationId xmlns:a16="http://schemas.microsoft.com/office/drawing/2014/main" id="{44150042-580A-C67F-8C35-39995ECD4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997455"/>
              </p:ext>
            </p:extLst>
          </p:nvPr>
        </p:nvGraphicFramePr>
        <p:xfrm>
          <a:off x="750332" y="1872777"/>
          <a:ext cx="5543520" cy="200596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85880">
                  <a:extLst>
                    <a:ext uri="{9D8B030D-6E8A-4147-A177-3AD203B41FA5}">
                      <a16:colId xmlns:a16="http://schemas.microsoft.com/office/drawing/2014/main" val="2847566553"/>
                    </a:ext>
                  </a:extLst>
                </a:gridCol>
                <a:gridCol w="1385880">
                  <a:extLst>
                    <a:ext uri="{9D8B030D-6E8A-4147-A177-3AD203B41FA5}">
                      <a16:colId xmlns:a16="http://schemas.microsoft.com/office/drawing/2014/main" val="263428552"/>
                    </a:ext>
                  </a:extLst>
                </a:gridCol>
                <a:gridCol w="1385880">
                  <a:extLst>
                    <a:ext uri="{9D8B030D-6E8A-4147-A177-3AD203B41FA5}">
                      <a16:colId xmlns:a16="http://schemas.microsoft.com/office/drawing/2014/main" val="692375808"/>
                    </a:ext>
                  </a:extLst>
                </a:gridCol>
                <a:gridCol w="1385880">
                  <a:extLst>
                    <a:ext uri="{9D8B030D-6E8A-4147-A177-3AD203B41FA5}">
                      <a16:colId xmlns:a16="http://schemas.microsoft.com/office/drawing/2014/main" val="3412856810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MEMBRES GAE AGGLO (29 communes)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732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Facture (€TTC)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Consommation (kWh)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Facture 2023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7547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Électricité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2 158 815 €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16 859 960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5 846 868 €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8175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Gaz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1 296 741 €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8 107 460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5 186 964 €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0662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3 455 556 €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24 967 420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11 033 832 €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9629168"/>
                  </a:ext>
                </a:extLst>
              </a:tr>
            </a:tbl>
          </a:graphicData>
        </a:graphic>
      </p:graphicFrame>
      <p:sp>
        <p:nvSpPr>
          <p:cNvPr id="4" name="Organigramme : Alternative 3">
            <a:extLst>
              <a:ext uri="{FF2B5EF4-FFF2-40B4-BE49-F238E27FC236}">
                <a16:creationId xmlns:a16="http://schemas.microsoft.com/office/drawing/2014/main" id="{C37E6E1F-1DC4-E102-2640-CF36790071F1}"/>
              </a:ext>
            </a:extLst>
          </p:cNvPr>
          <p:cNvSpPr/>
          <p:nvPr/>
        </p:nvSpPr>
        <p:spPr>
          <a:xfrm>
            <a:off x="2653259" y="4091678"/>
            <a:ext cx="3688008" cy="781453"/>
          </a:xfrm>
          <a:prstGeom prst="flowChartAlternateProcess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fr-FR" dirty="0"/>
              <a:t>Communes au Tarif Réglementé:</a:t>
            </a:r>
          </a:p>
          <a:p>
            <a:pPr algn="ctr"/>
            <a:r>
              <a:rPr lang="fr-FR" dirty="0"/>
              <a:t>+ 15 % mini en 2023</a:t>
            </a:r>
          </a:p>
        </p:txBody>
      </p:sp>
    </p:spTree>
    <p:extLst>
      <p:ext uri="{BB962C8B-B14F-4D97-AF65-F5344CB8AC3E}">
        <p14:creationId xmlns:p14="http://schemas.microsoft.com/office/powerpoint/2010/main" val="1293798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699;p22">
            <a:extLst>
              <a:ext uri="{FF2B5EF4-FFF2-40B4-BE49-F238E27FC236}">
                <a16:creationId xmlns:a16="http://schemas.microsoft.com/office/drawing/2014/main" id="{40E9EB3D-F01D-8760-3B0F-96842665663E}"/>
              </a:ext>
            </a:extLst>
          </p:cNvPr>
          <p:cNvSpPr/>
          <p:nvPr/>
        </p:nvSpPr>
        <p:spPr>
          <a:xfrm>
            <a:off x="1423929" y="4915697"/>
            <a:ext cx="313262" cy="223188"/>
          </a:xfrm>
          <a:custGeom>
            <a:avLst/>
            <a:gdLst/>
            <a:ahLst/>
            <a:cxnLst/>
            <a:rect l="l" t="t" r="r" b="b"/>
            <a:pathLst>
              <a:path w="40016" h="28510" extrusionOk="0">
                <a:moveTo>
                  <a:pt x="17075" y="1"/>
                </a:moveTo>
                <a:cubicBezTo>
                  <a:pt x="16745" y="1"/>
                  <a:pt x="16414" y="16"/>
                  <a:pt x="16083" y="47"/>
                </a:cubicBezTo>
                <a:cubicBezTo>
                  <a:pt x="11480" y="461"/>
                  <a:pt x="7818" y="3709"/>
                  <a:pt x="6651" y="7912"/>
                </a:cubicBezTo>
                <a:cubicBezTo>
                  <a:pt x="6442" y="8678"/>
                  <a:pt x="5780" y="9234"/>
                  <a:pt x="4990" y="9310"/>
                </a:cubicBezTo>
                <a:cubicBezTo>
                  <a:pt x="4691" y="9340"/>
                  <a:pt x="4395" y="9394"/>
                  <a:pt x="4104" y="9473"/>
                </a:cubicBezTo>
                <a:cubicBezTo>
                  <a:pt x="1821" y="10090"/>
                  <a:pt x="158" y="12164"/>
                  <a:pt x="64" y="14526"/>
                </a:cubicBezTo>
                <a:cubicBezTo>
                  <a:pt x="1" y="15978"/>
                  <a:pt x="518" y="17396"/>
                  <a:pt x="1501" y="18467"/>
                </a:cubicBezTo>
                <a:cubicBezTo>
                  <a:pt x="2075" y="19093"/>
                  <a:pt x="2320" y="19942"/>
                  <a:pt x="2124" y="20765"/>
                </a:cubicBezTo>
                <a:cubicBezTo>
                  <a:pt x="1761" y="22307"/>
                  <a:pt x="1703" y="23910"/>
                  <a:pt x="1960" y="25477"/>
                </a:cubicBezTo>
                <a:cubicBezTo>
                  <a:pt x="2130" y="26526"/>
                  <a:pt x="2444" y="27545"/>
                  <a:pt x="2889" y="28510"/>
                </a:cubicBezTo>
                <a:lnTo>
                  <a:pt x="38186" y="28510"/>
                </a:lnTo>
                <a:cubicBezTo>
                  <a:pt x="39390" y="26577"/>
                  <a:pt x="40016" y="24270"/>
                  <a:pt x="39798" y="21866"/>
                </a:cubicBezTo>
                <a:cubicBezTo>
                  <a:pt x="39632" y="20000"/>
                  <a:pt x="38982" y="18207"/>
                  <a:pt x="37911" y="16667"/>
                </a:cubicBezTo>
                <a:cubicBezTo>
                  <a:pt x="37279" y="15754"/>
                  <a:pt x="37037" y="14629"/>
                  <a:pt x="37237" y="13537"/>
                </a:cubicBezTo>
                <a:cubicBezTo>
                  <a:pt x="37427" y="12470"/>
                  <a:pt x="37418" y="11375"/>
                  <a:pt x="37213" y="10308"/>
                </a:cubicBezTo>
                <a:cubicBezTo>
                  <a:pt x="36435" y="6249"/>
                  <a:pt x="32837" y="3243"/>
                  <a:pt x="28709" y="3192"/>
                </a:cubicBezTo>
                <a:cubicBezTo>
                  <a:pt x="28670" y="3191"/>
                  <a:pt x="28632" y="3191"/>
                  <a:pt x="28594" y="3191"/>
                </a:cubicBezTo>
                <a:cubicBezTo>
                  <a:pt x="27916" y="3191"/>
                  <a:pt x="27244" y="3267"/>
                  <a:pt x="26586" y="3422"/>
                </a:cubicBezTo>
                <a:cubicBezTo>
                  <a:pt x="26407" y="3463"/>
                  <a:pt x="26227" y="3482"/>
                  <a:pt x="26048" y="3482"/>
                </a:cubicBezTo>
                <a:cubicBezTo>
                  <a:pt x="25408" y="3482"/>
                  <a:pt x="24786" y="3229"/>
                  <a:pt x="24296" y="2790"/>
                </a:cubicBezTo>
                <a:cubicBezTo>
                  <a:pt x="22311" y="987"/>
                  <a:pt x="19732" y="1"/>
                  <a:pt x="17075" y="1"/>
                </a:cubicBezTo>
                <a:close/>
              </a:path>
            </a:pathLst>
          </a:cu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700;p22">
            <a:extLst>
              <a:ext uri="{FF2B5EF4-FFF2-40B4-BE49-F238E27FC236}">
                <a16:creationId xmlns:a16="http://schemas.microsoft.com/office/drawing/2014/main" id="{46701914-E772-2346-3836-A576AE1F6B0B}"/>
              </a:ext>
            </a:extLst>
          </p:cNvPr>
          <p:cNvSpPr/>
          <p:nvPr/>
        </p:nvSpPr>
        <p:spPr>
          <a:xfrm>
            <a:off x="273435" y="4995985"/>
            <a:ext cx="211731" cy="150850"/>
          </a:xfrm>
          <a:custGeom>
            <a:avLst/>
            <a:gdLst/>
            <a:ahLst/>
            <a:cxnLst/>
            <a:rect l="l" t="t" r="r" b="b"/>
            <a:pathLst>
              <a:path w="40019" h="28512" extrusionOk="0">
                <a:moveTo>
                  <a:pt x="17066" y="1"/>
                </a:moveTo>
                <a:cubicBezTo>
                  <a:pt x="16739" y="1"/>
                  <a:pt x="16411" y="16"/>
                  <a:pt x="16083" y="46"/>
                </a:cubicBezTo>
                <a:cubicBezTo>
                  <a:pt x="11480" y="463"/>
                  <a:pt x="7818" y="3708"/>
                  <a:pt x="6651" y="7911"/>
                </a:cubicBezTo>
                <a:cubicBezTo>
                  <a:pt x="6442" y="8677"/>
                  <a:pt x="5780" y="9233"/>
                  <a:pt x="4990" y="9312"/>
                </a:cubicBezTo>
                <a:cubicBezTo>
                  <a:pt x="4691" y="9342"/>
                  <a:pt x="4395" y="9396"/>
                  <a:pt x="4104" y="9475"/>
                </a:cubicBezTo>
                <a:cubicBezTo>
                  <a:pt x="1821" y="10092"/>
                  <a:pt x="158" y="12163"/>
                  <a:pt x="64" y="14528"/>
                </a:cubicBezTo>
                <a:cubicBezTo>
                  <a:pt x="1" y="15980"/>
                  <a:pt x="518" y="17395"/>
                  <a:pt x="1500" y="18469"/>
                </a:cubicBezTo>
                <a:cubicBezTo>
                  <a:pt x="2075" y="19092"/>
                  <a:pt x="2320" y="19941"/>
                  <a:pt x="2126" y="20764"/>
                </a:cubicBezTo>
                <a:cubicBezTo>
                  <a:pt x="1761" y="22309"/>
                  <a:pt x="1703" y="23909"/>
                  <a:pt x="1960" y="25476"/>
                </a:cubicBezTo>
                <a:cubicBezTo>
                  <a:pt x="2133" y="26525"/>
                  <a:pt x="2444" y="27547"/>
                  <a:pt x="2889" y="28512"/>
                </a:cubicBezTo>
                <a:lnTo>
                  <a:pt x="38189" y="28512"/>
                </a:lnTo>
                <a:cubicBezTo>
                  <a:pt x="39393" y="26579"/>
                  <a:pt x="40019" y="24272"/>
                  <a:pt x="39798" y="21868"/>
                </a:cubicBezTo>
                <a:cubicBezTo>
                  <a:pt x="39632" y="20002"/>
                  <a:pt x="38982" y="18209"/>
                  <a:pt x="37914" y="16669"/>
                </a:cubicBezTo>
                <a:cubicBezTo>
                  <a:pt x="37282" y="15756"/>
                  <a:pt x="37040" y="14631"/>
                  <a:pt x="37240" y="13539"/>
                </a:cubicBezTo>
                <a:cubicBezTo>
                  <a:pt x="37430" y="12472"/>
                  <a:pt x="37421" y="11377"/>
                  <a:pt x="37215" y="10310"/>
                </a:cubicBezTo>
                <a:cubicBezTo>
                  <a:pt x="36438" y="6251"/>
                  <a:pt x="32840" y="3245"/>
                  <a:pt x="28709" y="3194"/>
                </a:cubicBezTo>
                <a:cubicBezTo>
                  <a:pt x="28670" y="3193"/>
                  <a:pt x="28632" y="3193"/>
                  <a:pt x="28594" y="3193"/>
                </a:cubicBezTo>
                <a:cubicBezTo>
                  <a:pt x="27918" y="3193"/>
                  <a:pt x="27244" y="3269"/>
                  <a:pt x="26586" y="3421"/>
                </a:cubicBezTo>
                <a:cubicBezTo>
                  <a:pt x="26406" y="3462"/>
                  <a:pt x="26225" y="3482"/>
                  <a:pt x="26045" y="3482"/>
                </a:cubicBezTo>
                <a:cubicBezTo>
                  <a:pt x="25406" y="3482"/>
                  <a:pt x="24785" y="3228"/>
                  <a:pt x="24296" y="2789"/>
                </a:cubicBezTo>
                <a:cubicBezTo>
                  <a:pt x="22309" y="987"/>
                  <a:pt x="19727" y="1"/>
                  <a:pt x="17066" y="1"/>
                </a:cubicBezTo>
                <a:close/>
              </a:path>
            </a:pathLst>
          </a:cu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701;p22">
            <a:extLst>
              <a:ext uri="{FF2B5EF4-FFF2-40B4-BE49-F238E27FC236}">
                <a16:creationId xmlns:a16="http://schemas.microsoft.com/office/drawing/2014/main" id="{98465FAA-B7BA-3815-054A-5AE46A1575E2}"/>
              </a:ext>
            </a:extLst>
          </p:cNvPr>
          <p:cNvSpPr/>
          <p:nvPr/>
        </p:nvSpPr>
        <p:spPr>
          <a:xfrm>
            <a:off x="976844" y="4936495"/>
            <a:ext cx="285315" cy="203319"/>
          </a:xfrm>
          <a:custGeom>
            <a:avLst/>
            <a:gdLst/>
            <a:ahLst/>
            <a:cxnLst/>
            <a:rect l="l" t="t" r="r" b="b"/>
            <a:pathLst>
              <a:path w="53927" h="38429" extrusionOk="0">
                <a:moveTo>
                  <a:pt x="22996" y="1"/>
                </a:moveTo>
                <a:cubicBezTo>
                  <a:pt x="22555" y="1"/>
                  <a:pt x="22112" y="21"/>
                  <a:pt x="21668" y="62"/>
                </a:cubicBezTo>
                <a:cubicBezTo>
                  <a:pt x="15469" y="624"/>
                  <a:pt x="10527" y="5000"/>
                  <a:pt x="8958" y="10664"/>
                </a:cubicBezTo>
                <a:cubicBezTo>
                  <a:pt x="8674" y="11699"/>
                  <a:pt x="7781" y="12449"/>
                  <a:pt x="6717" y="12551"/>
                </a:cubicBezTo>
                <a:cubicBezTo>
                  <a:pt x="6315" y="12594"/>
                  <a:pt x="5916" y="12666"/>
                  <a:pt x="5522" y="12772"/>
                </a:cubicBezTo>
                <a:cubicBezTo>
                  <a:pt x="2447" y="13604"/>
                  <a:pt x="203" y="16398"/>
                  <a:pt x="79" y="19582"/>
                </a:cubicBezTo>
                <a:cubicBezTo>
                  <a:pt x="0" y="21660"/>
                  <a:pt x="753" y="23520"/>
                  <a:pt x="2014" y="24893"/>
                </a:cubicBezTo>
                <a:cubicBezTo>
                  <a:pt x="2786" y="25733"/>
                  <a:pt x="3118" y="26877"/>
                  <a:pt x="2855" y="27989"/>
                </a:cubicBezTo>
                <a:cubicBezTo>
                  <a:pt x="2362" y="30070"/>
                  <a:pt x="2287" y="32229"/>
                  <a:pt x="2631" y="34340"/>
                </a:cubicBezTo>
                <a:cubicBezTo>
                  <a:pt x="2861" y="35752"/>
                  <a:pt x="3282" y="37128"/>
                  <a:pt x="3883" y="38429"/>
                </a:cubicBezTo>
                <a:lnTo>
                  <a:pt x="51462" y="38429"/>
                </a:lnTo>
                <a:cubicBezTo>
                  <a:pt x="53083" y="35825"/>
                  <a:pt x="53927" y="32716"/>
                  <a:pt x="53633" y="29474"/>
                </a:cubicBezTo>
                <a:cubicBezTo>
                  <a:pt x="53406" y="26955"/>
                  <a:pt x="52529" y="24542"/>
                  <a:pt x="51090" y="22464"/>
                </a:cubicBezTo>
                <a:cubicBezTo>
                  <a:pt x="50240" y="21237"/>
                  <a:pt x="49914" y="19718"/>
                  <a:pt x="50183" y="18249"/>
                </a:cubicBezTo>
                <a:cubicBezTo>
                  <a:pt x="50440" y="16806"/>
                  <a:pt x="50428" y="15330"/>
                  <a:pt x="50149" y="13897"/>
                </a:cubicBezTo>
                <a:cubicBezTo>
                  <a:pt x="49103" y="8426"/>
                  <a:pt x="44252" y="4374"/>
                  <a:pt x="38685" y="4305"/>
                </a:cubicBezTo>
                <a:cubicBezTo>
                  <a:pt x="38625" y="4304"/>
                  <a:pt x="38564" y="4303"/>
                  <a:pt x="38504" y="4303"/>
                </a:cubicBezTo>
                <a:cubicBezTo>
                  <a:pt x="37600" y="4303"/>
                  <a:pt x="36703" y="4409"/>
                  <a:pt x="35821" y="4613"/>
                </a:cubicBezTo>
                <a:cubicBezTo>
                  <a:pt x="35580" y="4669"/>
                  <a:pt x="35338" y="4695"/>
                  <a:pt x="35097" y="4695"/>
                </a:cubicBezTo>
                <a:cubicBezTo>
                  <a:pt x="34236" y="4695"/>
                  <a:pt x="33396" y="4354"/>
                  <a:pt x="32740" y="3763"/>
                </a:cubicBezTo>
                <a:cubicBezTo>
                  <a:pt x="30060" y="1332"/>
                  <a:pt x="26583" y="1"/>
                  <a:pt x="22996" y="1"/>
                </a:cubicBezTo>
                <a:close/>
              </a:path>
            </a:pathLst>
          </a:custGeom>
          <a:solidFill>
            <a:srgbClr val="F9BF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702;p22">
            <a:extLst>
              <a:ext uri="{FF2B5EF4-FFF2-40B4-BE49-F238E27FC236}">
                <a16:creationId xmlns:a16="http://schemas.microsoft.com/office/drawing/2014/main" id="{8BC21277-2980-85D6-8272-1B453DB99176}"/>
              </a:ext>
            </a:extLst>
          </p:cNvPr>
          <p:cNvSpPr/>
          <p:nvPr/>
        </p:nvSpPr>
        <p:spPr>
          <a:xfrm>
            <a:off x="7995097" y="4995565"/>
            <a:ext cx="252087" cy="179626"/>
          </a:xfrm>
          <a:custGeom>
            <a:avLst/>
            <a:gdLst/>
            <a:ahLst/>
            <a:cxnLst/>
            <a:rect l="l" t="t" r="r" b="b"/>
            <a:pathLst>
              <a:path w="29042" h="20694" extrusionOk="0">
                <a:moveTo>
                  <a:pt x="12375" y="1"/>
                </a:moveTo>
                <a:cubicBezTo>
                  <a:pt x="11646" y="1"/>
                  <a:pt x="10911" y="103"/>
                  <a:pt x="10192" y="311"/>
                </a:cubicBezTo>
                <a:cubicBezTo>
                  <a:pt x="7582" y="1070"/>
                  <a:pt x="5553" y="3123"/>
                  <a:pt x="4824" y="5742"/>
                </a:cubicBezTo>
                <a:cubicBezTo>
                  <a:pt x="4673" y="6299"/>
                  <a:pt x="4192" y="6704"/>
                  <a:pt x="3620" y="6758"/>
                </a:cubicBezTo>
                <a:cubicBezTo>
                  <a:pt x="3403" y="6780"/>
                  <a:pt x="3188" y="6822"/>
                  <a:pt x="2976" y="6876"/>
                </a:cubicBezTo>
                <a:cubicBezTo>
                  <a:pt x="1322" y="7324"/>
                  <a:pt x="112" y="8830"/>
                  <a:pt x="46" y="10545"/>
                </a:cubicBezTo>
                <a:cubicBezTo>
                  <a:pt x="0" y="11597"/>
                  <a:pt x="375" y="12628"/>
                  <a:pt x="1089" y="13405"/>
                </a:cubicBezTo>
                <a:cubicBezTo>
                  <a:pt x="1503" y="13859"/>
                  <a:pt x="1682" y="14473"/>
                  <a:pt x="1543" y="15072"/>
                </a:cubicBezTo>
                <a:cubicBezTo>
                  <a:pt x="1277" y="16194"/>
                  <a:pt x="1234" y="17355"/>
                  <a:pt x="1422" y="18492"/>
                </a:cubicBezTo>
                <a:cubicBezTo>
                  <a:pt x="1546" y="19254"/>
                  <a:pt x="1773" y="19995"/>
                  <a:pt x="2096" y="20693"/>
                </a:cubicBezTo>
                <a:lnTo>
                  <a:pt x="27717" y="20693"/>
                </a:lnTo>
                <a:cubicBezTo>
                  <a:pt x="28588" y="19290"/>
                  <a:pt x="29041" y="17618"/>
                  <a:pt x="28884" y="15873"/>
                </a:cubicBezTo>
                <a:cubicBezTo>
                  <a:pt x="28763" y="14515"/>
                  <a:pt x="28291" y="13215"/>
                  <a:pt x="27514" y="12096"/>
                </a:cubicBezTo>
                <a:cubicBezTo>
                  <a:pt x="27057" y="11434"/>
                  <a:pt x="26882" y="10617"/>
                  <a:pt x="27024" y="9825"/>
                </a:cubicBezTo>
                <a:cubicBezTo>
                  <a:pt x="27163" y="9051"/>
                  <a:pt x="27157" y="8255"/>
                  <a:pt x="27009" y="7481"/>
                </a:cubicBezTo>
                <a:cubicBezTo>
                  <a:pt x="26443" y="4539"/>
                  <a:pt x="23834" y="2355"/>
                  <a:pt x="20834" y="2316"/>
                </a:cubicBezTo>
                <a:cubicBezTo>
                  <a:pt x="20808" y="2316"/>
                  <a:pt x="20782" y="2315"/>
                  <a:pt x="20756" y="2315"/>
                </a:cubicBezTo>
                <a:cubicBezTo>
                  <a:pt x="20262" y="2315"/>
                  <a:pt x="19771" y="2370"/>
                  <a:pt x="19291" y="2482"/>
                </a:cubicBezTo>
                <a:cubicBezTo>
                  <a:pt x="19160" y="2513"/>
                  <a:pt x="19028" y="2528"/>
                  <a:pt x="18897" y="2528"/>
                </a:cubicBezTo>
                <a:cubicBezTo>
                  <a:pt x="18435" y="2528"/>
                  <a:pt x="17985" y="2344"/>
                  <a:pt x="17634" y="2026"/>
                </a:cubicBezTo>
                <a:cubicBezTo>
                  <a:pt x="16173" y="705"/>
                  <a:pt x="14292" y="1"/>
                  <a:pt x="12375" y="1"/>
                </a:cubicBezTo>
                <a:close/>
              </a:path>
            </a:pathLst>
          </a:cu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703;p22">
            <a:extLst>
              <a:ext uri="{FF2B5EF4-FFF2-40B4-BE49-F238E27FC236}">
                <a16:creationId xmlns:a16="http://schemas.microsoft.com/office/drawing/2014/main" id="{07CCFE7A-67C8-1010-1C9B-E50E119716F3}"/>
              </a:ext>
            </a:extLst>
          </p:cNvPr>
          <p:cNvSpPr/>
          <p:nvPr/>
        </p:nvSpPr>
        <p:spPr>
          <a:xfrm>
            <a:off x="6811064" y="4909507"/>
            <a:ext cx="339783" cy="242123"/>
          </a:xfrm>
          <a:custGeom>
            <a:avLst/>
            <a:gdLst/>
            <a:ahLst/>
            <a:cxnLst/>
            <a:rect l="l" t="t" r="r" b="b"/>
            <a:pathLst>
              <a:path w="39145" h="27894" extrusionOk="0">
                <a:moveTo>
                  <a:pt x="16693" y="1"/>
                </a:moveTo>
                <a:cubicBezTo>
                  <a:pt x="16372" y="1"/>
                  <a:pt x="16051" y="15"/>
                  <a:pt x="15729" y="45"/>
                </a:cubicBezTo>
                <a:cubicBezTo>
                  <a:pt x="11229" y="453"/>
                  <a:pt x="7645" y="3628"/>
                  <a:pt x="6505" y="7738"/>
                </a:cubicBezTo>
                <a:cubicBezTo>
                  <a:pt x="6299" y="8488"/>
                  <a:pt x="5652" y="9032"/>
                  <a:pt x="4881" y="9108"/>
                </a:cubicBezTo>
                <a:cubicBezTo>
                  <a:pt x="4588" y="9138"/>
                  <a:pt x="4297" y="9193"/>
                  <a:pt x="4013" y="9268"/>
                </a:cubicBezTo>
                <a:cubicBezTo>
                  <a:pt x="1781" y="9873"/>
                  <a:pt x="151" y="11899"/>
                  <a:pt x="64" y="14213"/>
                </a:cubicBezTo>
                <a:cubicBezTo>
                  <a:pt x="0" y="15631"/>
                  <a:pt x="505" y="17019"/>
                  <a:pt x="1467" y="18068"/>
                </a:cubicBezTo>
                <a:cubicBezTo>
                  <a:pt x="2026" y="18679"/>
                  <a:pt x="2268" y="19508"/>
                  <a:pt x="2078" y="20315"/>
                </a:cubicBezTo>
                <a:cubicBezTo>
                  <a:pt x="1718" y="21824"/>
                  <a:pt x="1663" y="23394"/>
                  <a:pt x="1914" y="24927"/>
                </a:cubicBezTo>
                <a:cubicBezTo>
                  <a:pt x="2081" y="25952"/>
                  <a:pt x="2386" y="26950"/>
                  <a:pt x="2822" y="27894"/>
                </a:cubicBezTo>
                <a:lnTo>
                  <a:pt x="37357" y="27891"/>
                </a:lnTo>
                <a:cubicBezTo>
                  <a:pt x="38534" y="26001"/>
                  <a:pt x="39144" y="23745"/>
                  <a:pt x="38933" y="21392"/>
                </a:cubicBezTo>
                <a:cubicBezTo>
                  <a:pt x="38769" y="19565"/>
                  <a:pt x="38131" y="17811"/>
                  <a:pt x="37085" y="16305"/>
                </a:cubicBezTo>
                <a:cubicBezTo>
                  <a:pt x="36468" y="15413"/>
                  <a:pt x="36232" y="14309"/>
                  <a:pt x="36426" y="13242"/>
                </a:cubicBezTo>
                <a:cubicBezTo>
                  <a:pt x="36613" y="12199"/>
                  <a:pt x="36604" y="11125"/>
                  <a:pt x="36402" y="10085"/>
                </a:cubicBezTo>
                <a:cubicBezTo>
                  <a:pt x="35642" y="6114"/>
                  <a:pt x="32122" y="3172"/>
                  <a:pt x="28082" y="3123"/>
                </a:cubicBezTo>
                <a:cubicBezTo>
                  <a:pt x="28034" y="3122"/>
                  <a:pt x="27985" y="3122"/>
                  <a:pt x="27937" y="3122"/>
                </a:cubicBezTo>
                <a:cubicBezTo>
                  <a:pt x="27285" y="3122"/>
                  <a:pt x="26638" y="3198"/>
                  <a:pt x="26005" y="3347"/>
                </a:cubicBezTo>
                <a:cubicBezTo>
                  <a:pt x="25830" y="3387"/>
                  <a:pt x="25654" y="3407"/>
                  <a:pt x="25479" y="3407"/>
                </a:cubicBezTo>
                <a:cubicBezTo>
                  <a:pt x="24852" y="3407"/>
                  <a:pt x="24242" y="3157"/>
                  <a:pt x="23767" y="2727"/>
                </a:cubicBezTo>
                <a:cubicBezTo>
                  <a:pt x="21820" y="963"/>
                  <a:pt x="19296" y="1"/>
                  <a:pt x="16693" y="1"/>
                </a:cubicBezTo>
                <a:close/>
              </a:path>
            </a:pathLst>
          </a:custGeom>
          <a:solidFill>
            <a:srgbClr val="FFE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704;p22">
            <a:extLst>
              <a:ext uri="{FF2B5EF4-FFF2-40B4-BE49-F238E27FC236}">
                <a16:creationId xmlns:a16="http://schemas.microsoft.com/office/drawing/2014/main" id="{F69897F8-B346-BD88-57F4-2E236B08C4A9}"/>
              </a:ext>
            </a:extLst>
          </p:cNvPr>
          <p:cNvGrpSpPr/>
          <p:nvPr/>
        </p:nvGrpSpPr>
        <p:grpSpPr>
          <a:xfrm>
            <a:off x="8242584" y="4280295"/>
            <a:ext cx="603546" cy="971330"/>
            <a:chOff x="6217265" y="2769776"/>
            <a:chExt cx="1645822" cy="2648742"/>
          </a:xfrm>
        </p:grpSpPr>
        <p:sp>
          <p:nvSpPr>
            <p:cNvPr id="60" name="Google Shape;705;p22">
              <a:extLst>
                <a:ext uri="{FF2B5EF4-FFF2-40B4-BE49-F238E27FC236}">
                  <a16:creationId xmlns:a16="http://schemas.microsoft.com/office/drawing/2014/main" id="{A917DBE9-C6AD-0692-920D-E5C19E8BE9DA}"/>
                </a:ext>
              </a:extLst>
            </p:cNvPr>
            <p:cNvSpPr/>
            <p:nvPr/>
          </p:nvSpPr>
          <p:spPr>
            <a:xfrm>
              <a:off x="6217265" y="2769776"/>
              <a:ext cx="1645822" cy="2130963"/>
            </a:xfrm>
            <a:custGeom>
              <a:avLst/>
              <a:gdLst/>
              <a:ahLst/>
              <a:cxnLst/>
              <a:rect l="l" t="t" r="r" b="b"/>
              <a:pathLst>
                <a:path w="69532" h="90028" extrusionOk="0">
                  <a:moveTo>
                    <a:pt x="35340" y="1"/>
                  </a:moveTo>
                  <a:cubicBezTo>
                    <a:pt x="35243" y="1"/>
                    <a:pt x="35145" y="2"/>
                    <a:pt x="35047" y="3"/>
                  </a:cubicBezTo>
                  <a:cubicBezTo>
                    <a:pt x="22984" y="151"/>
                    <a:pt x="13225" y="9251"/>
                    <a:pt x="13167" y="20503"/>
                  </a:cubicBezTo>
                  <a:cubicBezTo>
                    <a:pt x="13164" y="20948"/>
                    <a:pt x="13177" y="21386"/>
                    <a:pt x="13204" y="21825"/>
                  </a:cubicBezTo>
                  <a:cubicBezTo>
                    <a:pt x="13594" y="27979"/>
                    <a:pt x="11701" y="34048"/>
                    <a:pt x="7706" y="38975"/>
                  </a:cubicBezTo>
                  <a:cubicBezTo>
                    <a:pt x="2653" y="45210"/>
                    <a:pt x="0" y="53224"/>
                    <a:pt x="1044" y="61837"/>
                  </a:cubicBezTo>
                  <a:cubicBezTo>
                    <a:pt x="2810" y="76450"/>
                    <a:pt x="15315" y="88104"/>
                    <a:pt x="31043" y="89804"/>
                  </a:cubicBezTo>
                  <a:cubicBezTo>
                    <a:pt x="32431" y="89954"/>
                    <a:pt x="33805" y="90027"/>
                    <a:pt x="35160" y="90027"/>
                  </a:cubicBezTo>
                  <a:cubicBezTo>
                    <a:pt x="54050" y="90027"/>
                    <a:pt x="69404" y="75848"/>
                    <a:pt x="69492" y="58287"/>
                  </a:cubicBezTo>
                  <a:cubicBezTo>
                    <a:pt x="69531" y="50760"/>
                    <a:pt x="66758" y="43828"/>
                    <a:pt x="62089" y="38355"/>
                  </a:cubicBezTo>
                  <a:cubicBezTo>
                    <a:pt x="58421" y="34051"/>
                    <a:pt x="56624" y="28611"/>
                    <a:pt x="57356" y="23165"/>
                  </a:cubicBezTo>
                  <a:cubicBezTo>
                    <a:pt x="57489" y="22151"/>
                    <a:pt x="57547" y="21129"/>
                    <a:pt x="57519" y="20107"/>
                  </a:cubicBezTo>
                  <a:cubicBezTo>
                    <a:pt x="57240" y="8978"/>
                    <a:pt x="47294" y="1"/>
                    <a:pt x="35340" y="1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06;p22">
              <a:extLst>
                <a:ext uri="{FF2B5EF4-FFF2-40B4-BE49-F238E27FC236}">
                  <a16:creationId xmlns:a16="http://schemas.microsoft.com/office/drawing/2014/main" id="{28E48503-4B0B-73DE-EC7D-F1943A6B182B}"/>
                </a:ext>
              </a:extLst>
            </p:cNvPr>
            <p:cNvSpPr/>
            <p:nvPr/>
          </p:nvSpPr>
          <p:spPr>
            <a:xfrm>
              <a:off x="6782118" y="3652523"/>
              <a:ext cx="529593" cy="1765995"/>
            </a:xfrm>
            <a:custGeom>
              <a:avLst/>
              <a:gdLst/>
              <a:ahLst/>
              <a:cxnLst/>
              <a:rect l="l" t="t" r="r" b="b"/>
              <a:pathLst>
                <a:path w="22374" h="74609" extrusionOk="0">
                  <a:moveTo>
                    <a:pt x="11181" y="0"/>
                  </a:moveTo>
                  <a:cubicBezTo>
                    <a:pt x="10637" y="0"/>
                    <a:pt x="10198" y="442"/>
                    <a:pt x="10198" y="986"/>
                  </a:cubicBezTo>
                  <a:lnTo>
                    <a:pt x="10198" y="30547"/>
                  </a:lnTo>
                  <a:lnTo>
                    <a:pt x="1852" y="20531"/>
                  </a:lnTo>
                  <a:cubicBezTo>
                    <a:pt x="1657" y="20307"/>
                    <a:pt x="1383" y="20192"/>
                    <a:pt x="1106" y="20192"/>
                  </a:cubicBezTo>
                  <a:cubicBezTo>
                    <a:pt x="883" y="20192"/>
                    <a:pt x="659" y="20266"/>
                    <a:pt x="476" y="20419"/>
                  </a:cubicBezTo>
                  <a:cubicBezTo>
                    <a:pt x="61" y="20764"/>
                    <a:pt x="1" y="21375"/>
                    <a:pt x="336" y="21795"/>
                  </a:cubicBezTo>
                  <a:lnTo>
                    <a:pt x="10195" y="33625"/>
                  </a:lnTo>
                  <a:lnTo>
                    <a:pt x="10195" y="73622"/>
                  </a:lnTo>
                  <a:cubicBezTo>
                    <a:pt x="10195" y="74167"/>
                    <a:pt x="10637" y="74608"/>
                    <a:pt x="11181" y="74608"/>
                  </a:cubicBezTo>
                  <a:cubicBezTo>
                    <a:pt x="11725" y="74608"/>
                    <a:pt x="12167" y="74167"/>
                    <a:pt x="12167" y="73622"/>
                  </a:cubicBezTo>
                  <a:lnTo>
                    <a:pt x="12167" y="32754"/>
                  </a:lnTo>
                  <a:lnTo>
                    <a:pt x="22016" y="21399"/>
                  </a:lnTo>
                  <a:cubicBezTo>
                    <a:pt x="22373" y="20988"/>
                    <a:pt x="22328" y="20365"/>
                    <a:pt x="21917" y="20008"/>
                  </a:cubicBezTo>
                  <a:cubicBezTo>
                    <a:pt x="21730" y="19846"/>
                    <a:pt x="21501" y="19767"/>
                    <a:pt x="21272" y="19767"/>
                  </a:cubicBezTo>
                  <a:cubicBezTo>
                    <a:pt x="20996" y="19767"/>
                    <a:pt x="20721" y="19883"/>
                    <a:pt x="20526" y="20108"/>
                  </a:cubicBezTo>
                  <a:lnTo>
                    <a:pt x="12167" y="29745"/>
                  </a:lnTo>
                  <a:lnTo>
                    <a:pt x="12167" y="15955"/>
                  </a:lnTo>
                  <a:lnTo>
                    <a:pt x="19295" y="7739"/>
                  </a:lnTo>
                  <a:cubicBezTo>
                    <a:pt x="19570" y="7421"/>
                    <a:pt x="19537" y="6944"/>
                    <a:pt x="19219" y="6668"/>
                  </a:cubicBezTo>
                  <a:cubicBezTo>
                    <a:pt x="19075" y="6544"/>
                    <a:pt x="18899" y="6483"/>
                    <a:pt x="18723" y="6483"/>
                  </a:cubicBezTo>
                  <a:cubicBezTo>
                    <a:pt x="18511" y="6483"/>
                    <a:pt x="18299" y="6572"/>
                    <a:pt x="18149" y="6744"/>
                  </a:cubicBezTo>
                  <a:lnTo>
                    <a:pt x="12167" y="13639"/>
                  </a:lnTo>
                  <a:lnTo>
                    <a:pt x="12167" y="986"/>
                  </a:lnTo>
                  <a:cubicBezTo>
                    <a:pt x="12167" y="442"/>
                    <a:pt x="11725" y="0"/>
                    <a:pt x="11181" y="0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707;p22">
            <a:extLst>
              <a:ext uri="{FF2B5EF4-FFF2-40B4-BE49-F238E27FC236}">
                <a16:creationId xmlns:a16="http://schemas.microsoft.com/office/drawing/2014/main" id="{E5CFAF22-E7AC-3E78-5FF8-F040F1735873}"/>
              </a:ext>
            </a:extLst>
          </p:cNvPr>
          <p:cNvGrpSpPr/>
          <p:nvPr/>
        </p:nvGrpSpPr>
        <p:grpSpPr>
          <a:xfrm>
            <a:off x="8715650" y="4580219"/>
            <a:ext cx="260959" cy="586388"/>
            <a:chOff x="7238820" y="4193585"/>
            <a:chExt cx="711615" cy="1599036"/>
          </a:xfrm>
        </p:grpSpPr>
        <p:sp>
          <p:nvSpPr>
            <p:cNvPr id="58" name="Google Shape;708;p22">
              <a:extLst>
                <a:ext uri="{FF2B5EF4-FFF2-40B4-BE49-F238E27FC236}">
                  <a16:creationId xmlns:a16="http://schemas.microsoft.com/office/drawing/2014/main" id="{3E8350E9-8C29-7331-0458-B8CD7B6CD1AA}"/>
                </a:ext>
              </a:extLst>
            </p:cNvPr>
            <p:cNvSpPr/>
            <p:nvPr/>
          </p:nvSpPr>
          <p:spPr>
            <a:xfrm>
              <a:off x="7238820" y="4193585"/>
              <a:ext cx="711615" cy="1192282"/>
            </a:xfrm>
            <a:custGeom>
              <a:avLst/>
              <a:gdLst/>
              <a:ahLst/>
              <a:cxnLst/>
              <a:rect l="l" t="t" r="r" b="b"/>
              <a:pathLst>
                <a:path w="30064" h="50371" extrusionOk="0">
                  <a:moveTo>
                    <a:pt x="15034" y="1"/>
                  </a:moveTo>
                  <a:cubicBezTo>
                    <a:pt x="14716" y="1"/>
                    <a:pt x="14399" y="57"/>
                    <a:pt x="14096" y="171"/>
                  </a:cubicBezTo>
                  <a:cubicBezTo>
                    <a:pt x="11145" y="1148"/>
                    <a:pt x="10358" y="8034"/>
                    <a:pt x="10150" y="11614"/>
                  </a:cubicBezTo>
                  <a:cubicBezTo>
                    <a:pt x="10106" y="12369"/>
                    <a:pt x="9716" y="12953"/>
                    <a:pt x="9249" y="12953"/>
                  </a:cubicBezTo>
                  <a:cubicBezTo>
                    <a:pt x="9232" y="12953"/>
                    <a:pt x="9215" y="12952"/>
                    <a:pt x="9197" y="12951"/>
                  </a:cubicBezTo>
                  <a:cubicBezTo>
                    <a:pt x="9141" y="12946"/>
                    <a:pt x="9082" y="12943"/>
                    <a:pt x="9022" y="12943"/>
                  </a:cubicBezTo>
                  <a:cubicBezTo>
                    <a:pt x="7939" y="12943"/>
                    <a:pt x="6280" y="13762"/>
                    <a:pt x="5326" y="15294"/>
                  </a:cubicBezTo>
                  <a:cubicBezTo>
                    <a:pt x="3929" y="17538"/>
                    <a:pt x="4074" y="23910"/>
                    <a:pt x="4247" y="27122"/>
                  </a:cubicBezTo>
                  <a:cubicBezTo>
                    <a:pt x="4295" y="28002"/>
                    <a:pt x="3856" y="28713"/>
                    <a:pt x="3308" y="28713"/>
                  </a:cubicBezTo>
                  <a:cubicBezTo>
                    <a:pt x="3304" y="28713"/>
                    <a:pt x="3301" y="28713"/>
                    <a:pt x="3297" y="28713"/>
                  </a:cubicBezTo>
                  <a:cubicBezTo>
                    <a:pt x="3288" y="28712"/>
                    <a:pt x="3279" y="28712"/>
                    <a:pt x="3270" y="28712"/>
                  </a:cubicBezTo>
                  <a:cubicBezTo>
                    <a:pt x="1277" y="28712"/>
                    <a:pt x="578" y="32075"/>
                    <a:pt x="578" y="32075"/>
                  </a:cubicBezTo>
                  <a:cubicBezTo>
                    <a:pt x="82" y="33866"/>
                    <a:pt x="1" y="35689"/>
                    <a:pt x="228" y="37501"/>
                  </a:cubicBezTo>
                  <a:cubicBezTo>
                    <a:pt x="1304" y="46079"/>
                    <a:pt x="8158" y="50371"/>
                    <a:pt x="15017" y="50371"/>
                  </a:cubicBezTo>
                  <a:cubicBezTo>
                    <a:pt x="21864" y="50371"/>
                    <a:pt x="28714" y="46095"/>
                    <a:pt x="29828" y="37537"/>
                  </a:cubicBezTo>
                  <a:cubicBezTo>
                    <a:pt x="30064" y="35713"/>
                    <a:pt x="29988" y="33878"/>
                    <a:pt x="29489" y="32075"/>
                  </a:cubicBezTo>
                  <a:cubicBezTo>
                    <a:pt x="29489" y="32075"/>
                    <a:pt x="28791" y="28712"/>
                    <a:pt x="26797" y="28712"/>
                  </a:cubicBezTo>
                  <a:cubicBezTo>
                    <a:pt x="26788" y="28712"/>
                    <a:pt x="26779" y="28712"/>
                    <a:pt x="26770" y="28713"/>
                  </a:cubicBezTo>
                  <a:cubicBezTo>
                    <a:pt x="26767" y="28713"/>
                    <a:pt x="26763" y="28713"/>
                    <a:pt x="26760" y="28713"/>
                  </a:cubicBezTo>
                  <a:cubicBezTo>
                    <a:pt x="26214" y="28713"/>
                    <a:pt x="25773" y="28002"/>
                    <a:pt x="25821" y="27122"/>
                  </a:cubicBezTo>
                  <a:cubicBezTo>
                    <a:pt x="25993" y="23910"/>
                    <a:pt x="26141" y="17538"/>
                    <a:pt x="24741" y="15294"/>
                  </a:cubicBezTo>
                  <a:cubicBezTo>
                    <a:pt x="23787" y="13759"/>
                    <a:pt x="22129" y="12943"/>
                    <a:pt x="21046" y="12943"/>
                  </a:cubicBezTo>
                  <a:cubicBezTo>
                    <a:pt x="20986" y="12943"/>
                    <a:pt x="20927" y="12946"/>
                    <a:pt x="20870" y="12951"/>
                  </a:cubicBezTo>
                  <a:cubicBezTo>
                    <a:pt x="20853" y="12952"/>
                    <a:pt x="20835" y="12953"/>
                    <a:pt x="20818" y="12953"/>
                  </a:cubicBezTo>
                  <a:cubicBezTo>
                    <a:pt x="20351" y="12953"/>
                    <a:pt x="19961" y="12369"/>
                    <a:pt x="19918" y="11614"/>
                  </a:cubicBezTo>
                  <a:cubicBezTo>
                    <a:pt x="19709" y="8034"/>
                    <a:pt x="18923" y="1148"/>
                    <a:pt x="15971" y="171"/>
                  </a:cubicBezTo>
                  <a:cubicBezTo>
                    <a:pt x="15669" y="57"/>
                    <a:pt x="15351" y="1"/>
                    <a:pt x="15034" y="1"/>
                  </a:cubicBezTo>
                  <a:close/>
                </a:path>
              </a:pathLst>
            </a:custGeom>
            <a:solidFill>
              <a:srgbClr val="9A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09;p22">
              <a:extLst>
                <a:ext uri="{FF2B5EF4-FFF2-40B4-BE49-F238E27FC236}">
                  <a16:creationId xmlns:a16="http://schemas.microsoft.com/office/drawing/2014/main" id="{FBA6008C-724A-B856-59E2-B10C18E1D1B5}"/>
                </a:ext>
              </a:extLst>
            </p:cNvPr>
            <p:cNvSpPr/>
            <p:nvPr/>
          </p:nvSpPr>
          <p:spPr>
            <a:xfrm>
              <a:off x="7460448" y="4569994"/>
              <a:ext cx="258145" cy="1222627"/>
            </a:xfrm>
            <a:custGeom>
              <a:avLst/>
              <a:gdLst/>
              <a:ahLst/>
              <a:cxnLst/>
              <a:rect l="l" t="t" r="r" b="b"/>
              <a:pathLst>
                <a:path w="10906" h="51653" extrusionOk="0">
                  <a:moveTo>
                    <a:pt x="5689" y="0"/>
                  </a:moveTo>
                  <a:cubicBezTo>
                    <a:pt x="5311" y="0"/>
                    <a:pt x="5005" y="306"/>
                    <a:pt x="5005" y="684"/>
                  </a:cubicBezTo>
                  <a:lnTo>
                    <a:pt x="5005" y="9641"/>
                  </a:lnTo>
                  <a:lnTo>
                    <a:pt x="887" y="4890"/>
                  </a:lnTo>
                  <a:cubicBezTo>
                    <a:pt x="792" y="4786"/>
                    <a:pt x="663" y="4734"/>
                    <a:pt x="534" y="4734"/>
                  </a:cubicBezTo>
                  <a:cubicBezTo>
                    <a:pt x="422" y="4734"/>
                    <a:pt x="311" y="4773"/>
                    <a:pt x="221" y="4851"/>
                  </a:cubicBezTo>
                  <a:cubicBezTo>
                    <a:pt x="25" y="5020"/>
                    <a:pt x="0" y="5314"/>
                    <a:pt x="164" y="5516"/>
                  </a:cubicBezTo>
                  <a:lnTo>
                    <a:pt x="5005" y="11096"/>
                  </a:lnTo>
                  <a:lnTo>
                    <a:pt x="5005" y="21399"/>
                  </a:lnTo>
                  <a:lnTo>
                    <a:pt x="1156" y="16781"/>
                  </a:lnTo>
                  <a:cubicBezTo>
                    <a:pt x="1058" y="16653"/>
                    <a:pt x="909" y="16585"/>
                    <a:pt x="759" y="16585"/>
                  </a:cubicBezTo>
                  <a:cubicBezTo>
                    <a:pt x="647" y="16585"/>
                    <a:pt x="535" y="16622"/>
                    <a:pt x="442" y="16700"/>
                  </a:cubicBezTo>
                  <a:cubicBezTo>
                    <a:pt x="224" y="16881"/>
                    <a:pt x="203" y="17205"/>
                    <a:pt x="391" y="17416"/>
                  </a:cubicBezTo>
                  <a:lnTo>
                    <a:pt x="5005" y="22953"/>
                  </a:lnTo>
                  <a:lnTo>
                    <a:pt x="5005" y="50969"/>
                  </a:lnTo>
                  <a:cubicBezTo>
                    <a:pt x="5005" y="51347"/>
                    <a:pt x="5311" y="51652"/>
                    <a:pt x="5689" y="51652"/>
                  </a:cubicBezTo>
                  <a:cubicBezTo>
                    <a:pt x="6064" y="51652"/>
                    <a:pt x="6369" y="51347"/>
                    <a:pt x="6369" y="50969"/>
                  </a:cubicBezTo>
                  <a:lnTo>
                    <a:pt x="6369" y="21689"/>
                  </a:lnTo>
                  <a:lnTo>
                    <a:pt x="10730" y="16660"/>
                  </a:lnTo>
                  <a:cubicBezTo>
                    <a:pt x="10905" y="16461"/>
                    <a:pt x="10881" y="16158"/>
                    <a:pt x="10682" y="15986"/>
                  </a:cubicBezTo>
                  <a:cubicBezTo>
                    <a:pt x="10593" y="15908"/>
                    <a:pt x="10482" y="15869"/>
                    <a:pt x="10371" y="15869"/>
                  </a:cubicBezTo>
                  <a:cubicBezTo>
                    <a:pt x="10238" y="15869"/>
                    <a:pt x="10105" y="15925"/>
                    <a:pt x="10010" y="16034"/>
                  </a:cubicBezTo>
                  <a:lnTo>
                    <a:pt x="6372" y="20232"/>
                  </a:lnTo>
                  <a:lnTo>
                    <a:pt x="6372" y="11162"/>
                  </a:lnTo>
                  <a:lnTo>
                    <a:pt x="10733" y="6136"/>
                  </a:lnTo>
                  <a:cubicBezTo>
                    <a:pt x="10905" y="5937"/>
                    <a:pt x="10884" y="5634"/>
                    <a:pt x="10685" y="5462"/>
                  </a:cubicBezTo>
                  <a:cubicBezTo>
                    <a:pt x="10594" y="5384"/>
                    <a:pt x="10483" y="5345"/>
                    <a:pt x="10372" y="5345"/>
                  </a:cubicBezTo>
                  <a:cubicBezTo>
                    <a:pt x="10238" y="5345"/>
                    <a:pt x="10105" y="5401"/>
                    <a:pt x="10010" y="5510"/>
                  </a:cubicBezTo>
                  <a:lnTo>
                    <a:pt x="6372" y="9705"/>
                  </a:lnTo>
                  <a:lnTo>
                    <a:pt x="6372" y="684"/>
                  </a:lnTo>
                  <a:cubicBezTo>
                    <a:pt x="6372" y="306"/>
                    <a:pt x="6064" y="0"/>
                    <a:pt x="5689" y="0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710;p22">
            <a:extLst>
              <a:ext uri="{FF2B5EF4-FFF2-40B4-BE49-F238E27FC236}">
                <a16:creationId xmlns:a16="http://schemas.microsoft.com/office/drawing/2014/main" id="{E27FEFB9-73EF-E991-B347-F3340E20C05B}"/>
              </a:ext>
            </a:extLst>
          </p:cNvPr>
          <p:cNvGrpSpPr/>
          <p:nvPr/>
        </p:nvGrpSpPr>
        <p:grpSpPr>
          <a:xfrm>
            <a:off x="1657495" y="4493494"/>
            <a:ext cx="396455" cy="681696"/>
            <a:chOff x="3399597" y="3607763"/>
            <a:chExt cx="1081101" cy="1858934"/>
          </a:xfrm>
        </p:grpSpPr>
        <p:sp>
          <p:nvSpPr>
            <p:cNvPr id="56" name="Google Shape;711;p22">
              <a:extLst>
                <a:ext uri="{FF2B5EF4-FFF2-40B4-BE49-F238E27FC236}">
                  <a16:creationId xmlns:a16="http://schemas.microsoft.com/office/drawing/2014/main" id="{602F3B47-9165-649E-4A46-97E019490E9D}"/>
                </a:ext>
              </a:extLst>
            </p:cNvPr>
            <p:cNvSpPr/>
            <p:nvPr/>
          </p:nvSpPr>
          <p:spPr>
            <a:xfrm>
              <a:off x="3399597" y="3607763"/>
              <a:ext cx="1081101" cy="1399756"/>
            </a:xfrm>
            <a:custGeom>
              <a:avLst/>
              <a:gdLst/>
              <a:ahLst/>
              <a:cxnLst/>
              <a:rect l="l" t="t" r="r" b="b"/>
              <a:pathLst>
                <a:path w="50643" h="65570" extrusionOk="0">
                  <a:moveTo>
                    <a:pt x="25739" y="0"/>
                  </a:moveTo>
                  <a:cubicBezTo>
                    <a:pt x="25667" y="0"/>
                    <a:pt x="25596" y="1"/>
                    <a:pt x="25524" y="2"/>
                  </a:cubicBezTo>
                  <a:cubicBezTo>
                    <a:pt x="16739" y="108"/>
                    <a:pt x="9629" y="6736"/>
                    <a:pt x="9590" y="14932"/>
                  </a:cubicBezTo>
                  <a:cubicBezTo>
                    <a:pt x="9587" y="15255"/>
                    <a:pt x="9596" y="15576"/>
                    <a:pt x="9617" y="15893"/>
                  </a:cubicBezTo>
                  <a:cubicBezTo>
                    <a:pt x="9901" y="20378"/>
                    <a:pt x="8519" y="24796"/>
                    <a:pt x="5613" y="28386"/>
                  </a:cubicBezTo>
                  <a:cubicBezTo>
                    <a:pt x="1930" y="32928"/>
                    <a:pt x="0" y="38765"/>
                    <a:pt x="759" y="45037"/>
                  </a:cubicBezTo>
                  <a:cubicBezTo>
                    <a:pt x="2044" y="55682"/>
                    <a:pt x="11153" y="64170"/>
                    <a:pt x="22612" y="65407"/>
                  </a:cubicBezTo>
                  <a:cubicBezTo>
                    <a:pt x="23621" y="65516"/>
                    <a:pt x="24620" y="65569"/>
                    <a:pt x="25606" y="65569"/>
                  </a:cubicBezTo>
                  <a:cubicBezTo>
                    <a:pt x="39363" y="65569"/>
                    <a:pt x="50550" y="55243"/>
                    <a:pt x="50615" y="42451"/>
                  </a:cubicBezTo>
                  <a:cubicBezTo>
                    <a:pt x="50642" y="36969"/>
                    <a:pt x="48622" y="31921"/>
                    <a:pt x="45220" y="27935"/>
                  </a:cubicBezTo>
                  <a:cubicBezTo>
                    <a:pt x="42550" y="24799"/>
                    <a:pt x="41240" y="20838"/>
                    <a:pt x="41772" y="16870"/>
                  </a:cubicBezTo>
                  <a:cubicBezTo>
                    <a:pt x="41872" y="16132"/>
                    <a:pt x="41912" y="15388"/>
                    <a:pt x="41893" y="14644"/>
                  </a:cubicBezTo>
                  <a:cubicBezTo>
                    <a:pt x="41689" y="6537"/>
                    <a:pt x="34447" y="0"/>
                    <a:pt x="25739" y="0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12;p22">
              <a:extLst>
                <a:ext uri="{FF2B5EF4-FFF2-40B4-BE49-F238E27FC236}">
                  <a16:creationId xmlns:a16="http://schemas.microsoft.com/office/drawing/2014/main" id="{224D3372-64D8-D69E-D05D-9590B0534014}"/>
                </a:ext>
              </a:extLst>
            </p:cNvPr>
            <p:cNvSpPr/>
            <p:nvPr/>
          </p:nvSpPr>
          <p:spPr>
            <a:xfrm>
              <a:off x="3727738" y="4146141"/>
              <a:ext cx="433141" cy="1320556"/>
            </a:xfrm>
            <a:custGeom>
              <a:avLst/>
              <a:gdLst/>
              <a:ahLst/>
              <a:cxnLst/>
              <a:rect l="l" t="t" r="r" b="b"/>
              <a:pathLst>
                <a:path w="20290" h="61860" extrusionOk="0">
                  <a:moveTo>
                    <a:pt x="10419" y="1"/>
                  </a:moveTo>
                  <a:cubicBezTo>
                    <a:pt x="9684" y="1"/>
                    <a:pt x="9082" y="595"/>
                    <a:pt x="9079" y="1334"/>
                  </a:cubicBezTo>
                  <a:lnTo>
                    <a:pt x="8973" y="23985"/>
                  </a:lnTo>
                  <a:lnTo>
                    <a:pt x="2520" y="16237"/>
                  </a:lnTo>
                  <a:cubicBezTo>
                    <a:pt x="2255" y="15928"/>
                    <a:pt x="1879" y="15770"/>
                    <a:pt x="1502" y="15770"/>
                  </a:cubicBezTo>
                  <a:cubicBezTo>
                    <a:pt x="1199" y="15770"/>
                    <a:pt x="895" y="15872"/>
                    <a:pt x="645" y="16080"/>
                  </a:cubicBezTo>
                  <a:cubicBezTo>
                    <a:pt x="82" y="16549"/>
                    <a:pt x="1" y="17380"/>
                    <a:pt x="460" y="17952"/>
                  </a:cubicBezTo>
                  <a:lnTo>
                    <a:pt x="8952" y="28149"/>
                  </a:lnTo>
                  <a:lnTo>
                    <a:pt x="8801" y="60513"/>
                  </a:lnTo>
                  <a:cubicBezTo>
                    <a:pt x="8798" y="61254"/>
                    <a:pt x="9397" y="61856"/>
                    <a:pt x="10135" y="61859"/>
                  </a:cubicBezTo>
                  <a:cubicBezTo>
                    <a:pt x="10138" y="61859"/>
                    <a:pt x="10142" y="61859"/>
                    <a:pt x="10146" y="61859"/>
                  </a:cubicBezTo>
                  <a:cubicBezTo>
                    <a:pt x="10882" y="61859"/>
                    <a:pt x="11477" y="61263"/>
                    <a:pt x="11480" y="60529"/>
                  </a:cubicBezTo>
                  <a:lnTo>
                    <a:pt x="11683" y="17846"/>
                  </a:lnTo>
                  <a:cubicBezTo>
                    <a:pt x="11864" y="17752"/>
                    <a:pt x="12025" y="17616"/>
                    <a:pt x="12146" y="17453"/>
                  </a:cubicBezTo>
                  <a:lnTo>
                    <a:pt x="19854" y="6959"/>
                  </a:lnTo>
                  <a:cubicBezTo>
                    <a:pt x="20290" y="6364"/>
                    <a:pt x="20163" y="5526"/>
                    <a:pt x="19567" y="5087"/>
                  </a:cubicBezTo>
                  <a:cubicBezTo>
                    <a:pt x="19328" y="4912"/>
                    <a:pt x="19050" y="4827"/>
                    <a:pt x="18774" y="4827"/>
                  </a:cubicBezTo>
                  <a:cubicBezTo>
                    <a:pt x="18362" y="4827"/>
                    <a:pt x="17956" y="5016"/>
                    <a:pt x="17695" y="5375"/>
                  </a:cubicBezTo>
                  <a:lnTo>
                    <a:pt x="11701" y="13531"/>
                  </a:lnTo>
                  <a:lnTo>
                    <a:pt x="11759" y="1347"/>
                  </a:lnTo>
                  <a:cubicBezTo>
                    <a:pt x="11762" y="609"/>
                    <a:pt x="11166" y="4"/>
                    <a:pt x="10425" y="1"/>
                  </a:cubicBezTo>
                  <a:cubicBezTo>
                    <a:pt x="10423" y="1"/>
                    <a:pt x="10421" y="1"/>
                    <a:pt x="10419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721;p22">
            <a:extLst>
              <a:ext uri="{FF2B5EF4-FFF2-40B4-BE49-F238E27FC236}">
                <a16:creationId xmlns:a16="http://schemas.microsoft.com/office/drawing/2014/main" id="{E3F80D24-3E05-2F73-F979-6C0E4FDC5EB9}"/>
              </a:ext>
            </a:extLst>
          </p:cNvPr>
          <p:cNvGrpSpPr/>
          <p:nvPr/>
        </p:nvGrpSpPr>
        <p:grpSpPr>
          <a:xfrm>
            <a:off x="6602226" y="4493712"/>
            <a:ext cx="514531" cy="664501"/>
            <a:chOff x="5605876" y="3606838"/>
            <a:chExt cx="1403087" cy="1812044"/>
          </a:xfrm>
        </p:grpSpPr>
        <p:sp>
          <p:nvSpPr>
            <p:cNvPr id="54" name="Google Shape;722;p22">
              <a:extLst>
                <a:ext uri="{FF2B5EF4-FFF2-40B4-BE49-F238E27FC236}">
                  <a16:creationId xmlns:a16="http://schemas.microsoft.com/office/drawing/2014/main" id="{46E02AC2-AAF0-0B01-C892-7B5C6D71E441}"/>
                </a:ext>
              </a:extLst>
            </p:cNvPr>
            <p:cNvSpPr/>
            <p:nvPr/>
          </p:nvSpPr>
          <p:spPr>
            <a:xfrm>
              <a:off x="5605876" y="3606838"/>
              <a:ext cx="1403087" cy="1442450"/>
            </a:xfrm>
            <a:custGeom>
              <a:avLst/>
              <a:gdLst/>
              <a:ahLst/>
              <a:cxnLst/>
              <a:rect l="l" t="t" r="r" b="b"/>
              <a:pathLst>
                <a:path w="59277" h="60940" extrusionOk="0">
                  <a:moveTo>
                    <a:pt x="29640" y="1"/>
                  </a:moveTo>
                  <a:cubicBezTo>
                    <a:pt x="29123" y="1"/>
                    <a:pt x="28607" y="58"/>
                    <a:pt x="28101" y="173"/>
                  </a:cubicBezTo>
                  <a:cubicBezTo>
                    <a:pt x="23244" y="1174"/>
                    <a:pt x="21952" y="8220"/>
                    <a:pt x="21608" y="11889"/>
                  </a:cubicBezTo>
                  <a:cubicBezTo>
                    <a:pt x="21535" y="12662"/>
                    <a:pt x="20893" y="13258"/>
                    <a:pt x="20125" y="13258"/>
                  </a:cubicBezTo>
                  <a:cubicBezTo>
                    <a:pt x="20097" y="13258"/>
                    <a:pt x="20069" y="13257"/>
                    <a:pt x="20041" y="13256"/>
                  </a:cubicBezTo>
                  <a:cubicBezTo>
                    <a:pt x="19950" y="13250"/>
                    <a:pt x="19855" y="13248"/>
                    <a:pt x="19758" y="13248"/>
                  </a:cubicBezTo>
                  <a:cubicBezTo>
                    <a:pt x="17978" y="13248"/>
                    <a:pt x="15247" y="14083"/>
                    <a:pt x="13675" y="15654"/>
                  </a:cubicBezTo>
                  <a:cubicBezTo>
                    <a:pt x="11377" y="17952"/>
                    <a:pt x="11613" y="24475"/>
                    <a:pt x="11900" y="27762"/>
                  </a:cubicBezTo>
                  <a:cubicBezTo>
                    <a:pt x="11978" y="28661"/>
                    <a:pt x="11253" y="29389"/>
                    <a:pt x="10353" y="29389"/>
                  </a:cubicBezTo>
                  <a:cubicBezTo>
                    <a:pt x="10348" y="29389"/>
                    <a:pt x="10342" y="29389"/>
                    <a:pt x="10337" y="29389"/>
                  </a:cubicBezTo>
                  <a:cubicBezTo>
                    <a:pt x="10321" y="29389"/>
                    <a:pt x="10305" y="29389"/>
                    <a:pt x="10290" y="29389"/>
                  </a:cubicBezTo>
                  <a:cubicBezTo>
                    <a:pt x="7014" y="29389"/>
                    <a:pt x="5867" y="32831"/>
                    <a:pt x="5867" y="32831"/>
                  </a:cubicBezTo>
                  <a:cubicBezTo>
                    <a:pt x="0" y="46025"/>
                    <a:pt x="25796" y="59222"/>
                    <a:pt x="28975" y="60786"/>
                  </a:cubicBezTo>
                  <a:cubicBezTo>
                    <a:pt x="29180" y="60888"/>
                    <a:pt x="29407" y="60940"/>
                    <a:pt x="29640" y="60940"/>
                  </a:cubicBezTo>
                  <a:cubicBezTo>
                    <a:pt x="29870" y="60940"/>
                    <a:pt x="30099" y="60888"/>
                    <a:pt x="30305" y="60786"/>
                  </a:cubicBezTo>
                  <a:cubicBezTo>
                    <a:pt x="33480" y="59222"/>
                    <a:pt x="59276" y="46025"/>
                    <a:pt x="53412" y="32831"/>
                  </a:cubicBezTo>
                  <a:cubicBezTo>
                    <a:pt x="53412" y="32831"/>
                    <a:pt x="52264" y="29389"/>
                    <a:pt x="48986" y="29389"/>
                  </a:cubicBezTo>
                  <a:cubicBezTo>
                    <a:pt x="48972" y="29389"/>
                    <a:pt x="48957" y="29389"/>
                    <a:pt x="48943" y="29389"/>
                  </a:cubicBezTo>
                  <a:cubicBezTo>
                    <a:pt x="48937" y="29389"/>
                    <a:pt x="48932" y="29389"/>
                    <a:pt x="48926" y="29389"/>
                  </a:cubicBezTo>
                  <a:cubicBezTo>
                    <a:pt x="48027" y="29389"/>
                    <a:pt x="47301" y="28661"/>
                    <a:pt x="47379" y="27762"/>
                  </a:cubicBezTo>
                  <a:cubicBezTo>
                    <a:pt x="47664" y="24475"/>
                    <a:pt x="47903" y="17952"/>
                    <a:pt x="45604" y="15654"/>
                  </a:cubicBezTo>
                  <a:cubicBezTo>
                    <a:pt x="44033" y="14083"/>
                    <a:pt x="41301" y="13248"/>
                    <a:pt x="39519" y="13248"/>
                  </a:cubicBezTo>
                  <a:cubicBezTo>
                    <a:pt x="39422" y="13248"/>
                    <a:pt x="39327" y="13250"/>
                    <a:pt x="39235" y="13256"/>
                  </a:cubicBezTo>
                  <a:cubicBezTo>
                    <a:pt x="39207" y="13257"/>
                    <a:pt x="39179" y="13258"/>
                    <a:pt x="39152" y="13258"/>
                  </a:cubicBezTo>
                  <a:cubicBezTo>
                    <a:pt x="38387" y="13258"/>
                    <a:pt x="37745" y="12662"/>
                    <a:pt x="37672" y="11889"/>
                  </a:cubicBezTo>
                  <a:cubicBezTo>
                    <a:pt x="37327" y="8223"/>
                    <a:pt x="36036" y="1174"/>
                    <a:pt x="31179" y="173"/>
                  </a:cubicBezTo>
                  <a:cubicBezTo>
                    <a:pt x="30673" y="58"/>
                    <a:pt x="30156" y="1"/>
                    <a:pt x="29640" y="1"/>
                  </a:cubicBezTo>
                  <a:close/>
                </a:path>
              </a:pathLst>
            </a:custGeom>
            <a:solidFill>
              <a:srgbClr val="FFC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23;p22">
              <a:extLst>
                <a:ext uri="{FF2B5EF4-FFF2-40B4-BE49-F238E27FC236}">
                  <a16:creationId xmlns:a16="http://schemas.microsoft.com/office/drawing/2014/main" id="{CC6B5C57-A327-C912-44C4-56A6595499D2}"/>
                </a:ext>
              </a:extLst>
            </p:cNvPr>
            <p:cNvSpPr/>
            <p:nvPr/>
          </p:nvSpPr>
          <p:spPr>
            <a:xfrm>
              <a:off x="6112475" y="4051230"/>
              <a:ext cx="410248" cy="1367653"/>
            </a:xfrm>
            <a:custGeom>
              <a:avLst/>
              <a:gdLst/>
              <a:ahLst/>
              <a:cxnLst/>
              <a:rect l="l" t="t" r="r" b="b"/>
              <a:pathLst>
                <a:path w="17332" h="57780" extrusionOk="0">
                  <a:moveTo>
                    <a:pt x="8670" y="1"/>
                  </a:moveTo>
                  <a:cubicBezTo>
                    <a:pt x="8241" y="1"/>
                    <a:pt x="7896" y="351"/>
                    <a:pt x="7908" y="781"/>
                  </a:cubicBezTo>
                  <a:lnTo>
                    <a:pt x="7908" y="23658"/>
                  </a:lnTo>
                  <a:lnTo>
                    <a:pt x="1449" y="15907"/>
                  </a:lnTo>
                  <a:cubicBezTo>
                    <a:pt x="1297" y="15722"/>
                    <a:pt x="1077" y="15626"/>
                    <a:pt x="855" y="15626"/>
                  </a:cubicBezTo>
                  <a:cubicBezTo>
                    <a:pt x="682" y="15626"/>
                    <a:pt x="509" y="15684"/>
                    <a:pt x="366" y="15802"/>
                  </a:cubicBezTo>
                  <a:cubicBezTo>
                    <a:pt x="39" y="16074"/>
                    <a:pt x="0" y="16561"/>
                    <a:pt x="275" y="16884"/>
                  </a:cubicBezTo>
                  <a:lnTo>
                    <a:pt x="7908" y="26041"/>
                  </a:lnTo>
                  <a:lnTo>
                    <a:pt x="7908" y="56999"/>
                  </a:lnTo>
                  <a:cubicBezTo>
                    <a:pt x="7896" y="57426"/>
                    <a:pt x="8241" y="57779"/>
                    <a:pt x="8670" y="57779"/>
                  </a:cubicBezTo>
                  <a:cubicBezTo>
                    <a:pt x="9097" y="57779"/>
                    <a:pt x="9441" y="57426"/>
                    <a:pt x="9432" y="56999"/>
                  </a:cubicBezTo>
                  <a:lnTo>
                    <a:pt x="9432" y="19440"/>
                  </a:lnTo>
                  <a:lnTo>
                    <a:pt x="17053" y="10651"/>
                  </a:lnTo>
                  <a:cubicBezTo>
                    <a:pt x="17331" y="10334"/>
                    <a:pt x="17295" y="9853"/>
                    <a:pt x="16978" y="9575"/>
                  </a:cubicBezTo>
                  <a:cubicBezTo>
                    <a:pt x="16833" y="9450"/>
                    <a:pt x="16655" y="9389"/>
                    <a:pt x="16477" y="9389"/>
                  </a:cubicBezTo>
                  <a:cubicBezTo>
                    <a:pt x="16264" y="9389"/>
                    <a:pt x="16051" y="9477"/>
                    <a:pt x="15901" y="9651"/>
                  </a:cubicBezTo>
                  <a:lnTo>
                    <a:pt x="9432" y="17111"/>
                  </a:lnTo>
                  <a:lnTo>
                    <a:pt x="9432" y="781"/>
                  </a:lnTo>
                  <a:cubicBezTo>
                    <a:pt x="9441" y="351"/>
                    <a:pt x="9097" y="1"/>
                    <a:pt x="8670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725;p22">
            <a:extLst>
              <a:ext uri="{FF2B5EF4-FFF2-40B4-BE49-F238E27FC236}">
                <a16:creationId xmlns:a16="http://schemas.microsoft.com/office/drawing/2014/main" id="{D579DA2C-0F80-7A3B-5318-1A63D4121D33}"/>
              </a:ext>
            </a:extLst>
          </p:cNvPr>
          <p:cNvGrpSpPr/>
          <p:nvPr/>
        </p:nvGrpSpPr>
        <p:grpSpPr>
          <a:xfrm>
            <a:off x="750332" y="4091678"/>
            <a:ext cx="491053" cy="1103509"/>
            <a:chOff x="2449930" y="2556776"/>
            <a:chExt cx="1339065" cy="3009185"/>
          </a:xfrm>
        </p:grpSpPr>
        <p:sp>
          <p:nvSpPr>
            <p:cNvPr id="52" name="Google Shape;726;p22">
              <a:extLst>
                <a:ext uri="{FF2B5EF4-FFF2-40B4-BE49-F238E27FC236}">
                  <a16:creationId xmlns:a16="http://schemas.microsoft.com/office/drawing/2014/main" id="{137A764C-EC3F-7DAA-C210-CD6DD894FDDF}"/>
                </a:ext>
              </a:extLst>
            </p:cNvPr>
            <p:cNvSpPr/>
            <p:nvPr/>
          </p:nvSpPr>
          <p:spPr>
            <a:xfrm>
              <a:off x="2449930" y="2556776"/>
              <a:ext cx="1339065" cy="2243750"/>
            </a:xfrm>
            <a:custGeom>
              <a:avLst/>
              <a:gdLst/>
              <a:ahLst/>
              <a:cxnLst/>
              <a:rect l="l" t="t" r="r" b="b"/>
              <a:pathLst>
                <a:path w="62727" h="105106" extrusionOk="0">
                  <a:moveTo>
                    <a:pt x="31083" y="0"/>
                  </a:moveTo>
                  <a:cubicBezTo>
                    <a:pt x="30660" y="0"/>
                    <a:pt x="30078" y="77"/>
                    <a:pt x="29410" y="366"/>
                  </a:cubicBezTo>
                  <a:cubicBezTo>
                    <a:pt x="23250" y="2407"/>
                    <a:pt x="21611" y="16772"/>
                    <a:pt x="21172" y="24241"/>
                  </a:cubicBezTo>
                  <a:cubicBezTo>
                    <a:pt x="21082" y="25817"/>
                    <a:pt x="20271" y="27035"/>
                    <a:pt x="19296" y="27035"/>
                  </a:cubicBezTo>
                  <a:cubicBezTo>
                    <a:pt x="19260" y="27035"/>
                    <a:pt x="19224" y="27033"/>
                    <a:pt x="19188" y="27030"/>
                  </a:cubicBezTo>
                  <a:cubicBezTo>
                    <a:pt x="19071" y="27019"/>
                    <a:pt x="18950" y="27014"/>
                    <a:pt x="18825" y="27014"/>
                  </a:cubicBezTo>
                  <a:cubicBezTo>
                    <a:pt x="16566" y="27014"/>
                    <a:pt x="13102" y="28718"/>
                    <a:pt x="11108" y="31917"/>
                  </a:cubicBezTo>
                  <a:cubicBezTo>
                    <a:pt x="8196" y="36601"/>
                    <a:pt x="8495" y="49895"/>
                    <a:pt x="8858" y="56599"/>
                  </a:cubicBezTo>
                  <a:cubicBezTo>
                    <a:pt x="8957" y="58430"/>
                    <a:pt x="8037" y="59917"/>
                    <a:pt x="6895" y="59917"/>
                  </a:cubicBezTo>
                  <a:cubicBezTo>
                    <a:pt x="6888" y="59917"/>
                    <a:pt x="6881" y="59917"/>
                    <a:pt x="6874" y="59917"/>
                  </a:cubicBezTo>
                  <a:cubicBezTo>
                    <a:pt x="6854" y="59917"/>
                    <a:pt x="6835" y="59916"/>
                    <a:pt x="6815" y="59916"/>
                  </a:cubicBezTo>
                  <a:cubicBezTo>
                    <a:pt x="2657" y="59916"/>
                    <a:pt x="1204" y="66933"/>
                    <a:pt x="1204" y="66933"/>
                  </a:cubicBezTo>
                  <a:cubicBezTo>
                    <a:pt x="170" y="70668"/>
                    <a:pt x="0" y="74469"/>
                    <a:pt x="472" y="78249"/>
                  </a:cubicBezTo>
                  <a:cubicBezTo>
                    <a:pt x="2716" y="96150"/>
                    <a:pt x="17018" y="105106"/>
                    <a:pt x="31329" y="105106"/>
                  </a:cubicBezTo>
                  <a:cubicBezTo>
                    <a:pt x="45614" y="105106"/>
                    <a:pt x="59909" y="96183"/>
                    <a:pt x="62231" y="78325"/>
                  </a:cubicBezTo>
                  <a:cubicBezTo>
                    <a:pt x="62727" y="74520"/>
                    <a:pt x="62566" y="70692"/>
                    <a:pt x="61526" y="66933"/>
                  </a:cubicBezTo>
                  <a:cubicBezTo>
                    <a:pt x="61526" y="66933"/>
                    <a:pt x="60070" y="59916"/>
                    <a:pt x="55912" y="59916"/>
                  </a:cubicBezTo>
                  <a:cubicBezTo>
                    <a:pt x="55892" y="59916"/>
                    <a:pt x="55872" y="59917"/>
                    <a:pt x="55853" y="59917"/>
                  </a:cubicBezTo>
                  <a:cubicBezTo>
                    <a:pt x="55846" y="59917"/>
                    <a:pt x="55839" y="59917"/>
                    <a:pt x="55832" y="59917"/>
                  </a:cubicBezTo>
                  <a:cubicBezTo>
                    <a:pt x="54689" y="59917"/>
                    <a:pt x="53770" y="58430"/>
                    <a:pt x="53869" y="56599"/>
                  </a:cubicBezTo>
                  <a:cubicBezTo>
                    <a:pt x="54232" y="49895"/>
                    <a:pt x="54534" y="36601"/>
                    <a:pt x="51619" y="31917"/>
                  </a:cubicBezTo>
                  <a:cubicBezTo>
                    <a:pt x="49627" y="28718"/>
                    <a:pt x="46161" y="27014"/>
                    <a:pt x="43904" y="27014"/>
                  </a:cubicBezTo>
                  <a:cubicBezTo>
                    <a:pt x="43780" y="27014"/>
                    <a:pt x="43659" y="27019"/>
                    <a:pt x="43542" y="27030"/>
                  </a:cubicBezTo>
                  <a:cubicBezTo>
                    <a:pt x="43505" y="27033"/>
                    <a:pt x="43470" y="27035"/>
                    <a:pt x="43434" y="27035"/>
                  </a:cubicBezTo>
                  <a:cubicBezTo>
                    <a:pt x="42459" y="27035"/>
                    <a:pt x="41648" y="25817"/>
                    <a:pt x="41555" y="24241"/>
                  </a:cubicBezTo>
                  <a:cubicBezTo>
                    <a:pt x="41119" y="16772"/>
                    <a:pt x="39480" y="2407"/>
                    <a:pt x="33317" y="366"/>
                  </a:cubicBezTo>
                  <a:cubicBezTo>
                    <a:pt x="32649" y="77"/>
                    <a:pt x="32066" y="0"/>
                    <a:pt x="31644" y="0"/>
                  </a:cubicBezTo>
                  <a:cubicBezTo>
                    <a:pt x="31540" y="0"/>
                    <a:pt x="31447" y="5"/>
                    <a:pt x="31363" y="12"/>
                  </a:cubicBezTo>
                  <a:cubicBezTo>
                    <a:pt x="31280" y="5"/>
                    <a:pt x="31186" y="0"/>
                    <a:pt x="31083" y="0"/>
                  </a:cubicBezTo>
                  <a:close/>
                </a:path>
              </a:pathLst>
            </a:custGeom>
            <a:solidFill>
              <a:srgbClr val="9A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27;p22">
              <a:extLst>
                <a:ext uri="{FF2B5EF4-FFF2-40B4-BE49-F238E27FC236}">
                  <a16:creationId xmlns:a16="http://schemas.microsoft.com/office/drawing/2014/main" id="{C26B8642-C1F4-D038-B706-098F0C29625D}"/>
                </a:ext>
              </a:extLst>
            </p:cNvPr>
            <p:cNvSpPr/>
            <p:nvPr/>
          </p:nvSpPr>
          <p:spPr>
            <a:xfrm>
              <a:off x="2876464" y="3265233"/>
              <a:ext cx="475943" cy="2300727"/>
            </a:xfrm>
            <a:custGeom>
              <a:avLst/>
              <a:gdLst/>
              <a:ahLst/>
              <a:cxnLst/>
              <a:rect l="l" t="t" r="r" b="b"/>
              <a:pathLst>
                <a:path w="22295" h="107775" extrusionOk="0">
                  <a:moveTo>
                    <a:pt x="11420" y="1"/>
                  </a:moveTo>
                  <a:cubicBezTo>
                    <a:pt x="10633" y="1"/>
                    <a:pt x="9998" y="639"/>
                    <a:pt x="9998" y="1425"/>
                  </a:cubicBezTo>
                  <a:lnTo>
                    <a:pt x="9998" y="44649"/>
                  </a:lnTo>
                  <a:lnTo>
                    <a:pt x="1966" y="35011"/>
                  </a:lnTo>
                  <a:cubicBezTo>
                    <a:pt x="1760" y="34764"/>
                    <a:pt x="1464" y="34636"/>
                    <a:pt x="1167" y="34636"/>
                  </a:cubicBezTo>
                  <a:cubicBezTo>
                    <a:pt x="933" y="34636"/>
                    <a:pt x="697" y="34715"/>
                    <a:pt x="503" y="34878"/>
                  </a:cubicBezTo>
                  <a:cubicBezTo>
                    <a:pt x="61" y="35244"/>
                    <a:pt x="1" y="35900"/>
                    <a:pt x="370" y="36342"/>
                  </a:cubicBezTo>
                  <a:lnTo>
                    <a:pt x="9998" y="47894"/>
                  </a:lnTo>
                  <a:lnTo>
                    <a:pt x="9998" y="106350"/>
                  </a:lnTo>
                  <a:cubicBezTo>
                    <a:pt x="9998" y="107136"/>
                    <a:pt x="10633" y="107774"/>
                    <a:pt x="11420" y="107774"/>
                  </a:cubicBezTo>
                  <a:cubicBezTo>
                    <a:pt x="12206" y="107774"/>
                    <a:pt x="12844" y="107136"/>
                    <a:pt x="12844" y="106350"/>
                  </a:cubicBezTo>
                  <a:lnTo>
                    <a:pt x="12844" y="34905"/>
                  </a:lnTo>
                  <a:lnTo>
                    <a:pt x="21944" y="24414"/>
                  </a:lnTo>
                  <a:cubicBezTo>
                    <a:pt x="22294" y="23997"/>
                    <a:pt x="22246" y="23377"/>
                    <a:pt x="21835" y="23020"/>
                  </a:cubicBezTo>
                  <a:cubicBezTo>
                    <a:pt x="21646" y="22857"/>
                    <a:pt x="21414" y="22776"/>
                    <a:pt x="21183" y="22776"/>
                  </a:cubicBezTo>
                  <a:cubicBezTo>
                    <a:pt x="20909" y="22776"/>
                    <a:pt x="20637" y="22889"/>
                    <a:pt x="20441" y="23108"/>
                  </a:cubicBezTo>
                  <a:lnTo>
                    <a:pt x="20441" y="23111"/>
                  </a:lnTo>
                  <a:lnTo>
                    <a:pt x="12844" y="31866"/>
                  </a:lnTo>
                  <a:lnTo>
                    <a:pt x="12844" y="19413"/>
                  </a:lnTo>
                  <a:lnTo>
                    <a:pt x="21944" y="8922"/>
                  </a:lnTo>
                  <a:cubicBezTo>
                    <a:pt x="22294" y="8505"/>
                    <a:pt x="22246" y="7885"/>
                    <a:pt x="21835" y="7528"/>
                  </a:cubicBezTo>
                  <a:cubicBezTo>
                    <a:pt x="21646" y="7364"/>
                    <a:pt x="21414" y="7284"/>
                    <a:pt x="21183" y="7284"/>
                  </a:cubicBezTo>
                  <a:cubicBezTo>
                    <a:pt x="20909" y="7284"/>
                    <a:pt x="20637" y="7396"/>
                    <a:pt x="20441" y="7615"/>
                  </a:cubicBezTo>
                  <a:lnTo>
                    <a:pt x="12844" y="16373"/>
                  </a:lnTo>
                  <a:lnTo>
                    <a:pt x="12844" y="1425"/>
                  </a:lnTo>
                  <a:cubicBezTo>
                    <a:pt x="12844" y="639"/>
                    <a:pt x="12206" y="1"/>
                    <a:pt x="11420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728;p22">
            <a:extLst>
              <a:ext uri="{FF2B5EF4-FFF2-40B4-BE49-F238E27FC236}">
                <a16:creationId xmlns:a16="http://schemas.microsoft.com/office/drawing/2014/main" id="{6AD6198C-B462-71BC-E33E-BAF85E4FE276}"/>
              </a:ext>
            </a:extLst>
          </p:cNvPr>
          <p:cNvGrpSpPr/>
          <p:nvPr/>
        </p:nvGrpSpPr>
        <p:grpSpPr>
          <a:xfrm>
            <a:off x="167392" y="4281218"/>
            <a:ext cx="679100" cy="901222"/>
            <a:chOff x="1231043" y="3326737"/>
            <a:chExt cx="1851853" cy="2457564"/>
          </a:xfrm>
        </p:grpSpPr>
        <p:sp>
          <p:nvSpPr>
            <p:cNvPr id="50" name="Google Shape;729;p22">
              <a:extLst>
                <a:ext uri="{FF2B5EF4-FFF2-40B4-BE49-F238E27FC236}">
                  <a16:creationId xmlns:a16="http://schemas.microsoft.com/office/drawing/2014/main" id="{AE40EFE2-D626-5B93-4588-0942B1AF0905}"/>
                </a:ext>
              </a:extLst>
            </p:cNvPr>
            <p:cNvSpPr/>
            <p:nvPr/>
          </p:nvSpPr>
          <p:spPr>
            <a:xfrm>
              <a:off x="1231043" y="3326737"/>
              <a:ext cx="1851853" cy="1904112"/>
            </a:xfrm>
            <a:custGeom>
              <a:avLst/>
              <a:gdLst/>
              <a:ahLst/>
              <a:cxnLst/>
              <a:rect l="l" t="t" r="r" b="b"/>
              <a:pathLst>
                <a:path w="86748" h="89196" extrusionOk="0">
                  <a:moveTo>
                    <a:pt x="43054" y="1"/>
                  </a:moveTo>
                  <a:cubicBezTo>
                    <a:pt x="42402" y="1"/>
                    <a:pt x="41751" y="88"/>
                    <a:pt x="41123" y="262"/>
                  </a:cubicBezTo>
                  <a:cubicBezTo>
                    <a:pt x="34016" y="1728"/>
                    <a:pt x="32123" y="12041"/>
                    <a:pt x="31621" y="17405"/>
                  </a:cubicBezTo>
                  <a:cubicBezTo>
                    <a:pt x="31513" y="18538"/>
                    <a:pt x="30574" y="19411"/>
                    <a:pt x="29452" y="19411"/>
                  </a:cubicBezTo>
                  <a:cubicBezTo>
                    <a:pt x="29411" y="19411"/>
                    <a:pt x="29370" y="19410"/>
                    <a:pt x="29329" y="19407"/>
                  </a:cubicBezTo>
                  <a:cubicBezTo>
                    <a:pt x="29192" y="19400"/>
                    <a:pt x="29051" y="19396"/>
                    <a:pt x="28905" y="19396"/>
                  </a:cubicBezTo>
                  <a:cubicBezTo>
                    <a:pt x="26301" y="19396"/>
                    <a:pt x="22308" y="20621"/>
                    <a:pt x="20011" y="22918"/>
                  </a:cubicBezTo>
                  <a:cubicBezTo>
                    <a:pt x="16648" y="26278"/>
                    <a:pt x="16996" y="35825"/>
                    <a:pt x="17414" y="40637"/>
                  </a:cubicBezTo>
                  <a:cubicBezTo>
                    <a:pt x="17531" y="41954"/>
                    <a:pt x="16467" y="43020"/>
                    <a:pt x="15150" y="43020"/>
                  </a:cubicBezTo>
                  <a:cubicBezTo>
                    <a:pt x="15142" y="43020"/>
                    <a:pt x="15135" y="43020"/>
                    <a:pt x="15127" y="43020"/>
                  </a:cubicBezTo>
                  <a:cubicBezTo>
                    <a:pt x="15104" y="43020"/>
                    <a:pt x="15081" y="43019"/>
                    <a:pt x="15059" y="43019"/>
                  </a:cubicBezTo>
                  <a:cubicBezTo>
                    <a:pt x="10264" y="43019"/>
                    <a:pt x="8583" y="48058"/>
                    <a:pt x="8583" y="48058"/>
                  </a:cubicBezTo>
                  <a:cubicBezTo>
                    <a:pt x="1" y="67367"/>
                    <a:pt x="37751" y="86679"/>
                    <a:pt x="42399" y="88968"/>
                  </a:cubicBezTo>
                  <a:cubicBezTo>
                    <a:pt x="42704" y="89116"/>
                    <a:pt x="43037" y="89195"/>
                    <a:pt x="43376" y="89195"/>
                  </a:cubicBezTo>
                  <a:cubicBezTo>
                    <a:pt x="43714" y="89195"/>
                    <a:pt x="44047" y="89116"/>
                    <a:pt x="44349" y="88968"/>
                  </a:cubicBezTo>
                  <a:cubicBezTo>
                    <a:pt x="48998" y="86679"/>
                    <a:pt x="86748" y="67367"/>
                    <a:pt x="78165" y="48058"/>
                  </a:cubicBezTo>
                  <a:cubicBezTo>
                    <a:pt x="78165" y="48058"/>
                    <a:pt x="76488" y="43019"/>
                    <a:pt x="71693" y="43019"/>
                  </a:cubicBezTo>
                  <a:cubicBezTo>
                    <a:pt x="71670" y="43019"/>
                    <a:pt x="71647" y="43020"/>
                    <a:pt x="71624" y="43020"/>
                  </a:cubicBezTo>
                  <a:cubicBezTo>
                    <a:pt x="71617" y="43020"/>
                    <a:pt x="71609" y="43020"/>
                    <a:pt x="71602" y="43020"/>
                  </a:cubicBezTo>
                  <a:cubicBezTo>
                    <a:pt x="70282" y="43020"/>
                    <a:pt x="69224" y="41954"/>
                    <a:pt x="69335" y="40637"/>
                  </a:cubicBezTo>
                  <a:cubicBezTo>
                    <a:pt x="69755" y="35825"/>
                    <a:pt x="70103" y="26278"/>
                    <a:pt x="66740" y="22918"/>
                  </a:cubicBezTo>
                  <a:cubicBezTo>
                    <a:pt x="64443" y="20621"/>
                    <a:pt x="60448" y="19396"/>
                    <a:pt x="57843" y="19396"/>
                  </a:cubicBezTo>
                  <a:cubicBezTo>
                    <a:pt x="57697" y="19396"/>
                    <a:pt x="57556" y="19400"/>
                    <a:pt x="57420" y="19407"/>
                  </a:cubicBezTo>
                  <a:cubicBezTo>
                    <a:pt x="57379" y="19410"/>
                    <a:pt x="57338" y="19411"/>
                    <a:pt x="57297" y="19411"/>
                  </a:cubicBezTo>
                  <a:cubicBezTo>
                    <a:pt x="56174" y="19411"/>
                    <a:pt x="55236" y="18535"/>
                    <a:pt x="55130" y="17405"/>
                  </a:cubicBezTo>
                  <a:cubicBezTo>
                    <a:pt x="54625" y="12041"/>
                    <a:pt x="52735" y="1728"/>
                    <a:pt x="45629" y="262"/>
                  </a:cubicBezTo>
                  <a:cubicBezTo>
                    <a:pt x="44997" y="88"/>
                    <a:pt x="44348" y="1"/>
                    <a:pt x="43697" y="1"/>
                  </a:cubicBezTo>
                  <a:cubicBezTo>
                    <a:pt x="43590" y="1"/>
                    <a:pt x="43483" y="3"/>
                    <a:pt x="43376" y="8"/>
                  </a:cubicBezTo>
                  <a:cubicBezTo>
                    <a:pt x="43269" y="3"/>
                    <a:pt x="43162" y="1"/>
                    <a:pt x="43054" y="1"/>
                  </a:cubicBezTo>
                  <a:close/>
                </a:path>
              </a:pathLst>
            </a:custGeom>
            <a:solidFill>
              <a:srgbClr val="FFC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30;p22">
              <a:extLst>
                <a:ext uri="{FF2B5EF4-FFF2-40B4-BE49-F238E27FC236}">
                  <a16:creationId xmlns:a16="http://schemas.microsoft.com/office/drawing/2014/main" id="{17DF58D5-4EE8-27AF-42BA-444DAAD22BC9}"/>
                </a:ext>
              </a:extLst>
            </p:cNvPr>
            <p:cNvSpPr/>
            <p:nvPr/>
          </p:nvSpPr>
          <p:spPr>
            <a:xfrm>
              <a:off x="1899813" y="3980288"/>
              <a:ext cx="541266" cy="1804013"/>
            </a:xfrm>
            <a:custGeom>
              <a:avLst/>
              <a:gdLst/>
              <a:ahLst/>
              <a:cxnLst/>
              <a:rect l="l" t="t" r="r" b="b"/>
              <a:pathLst>
                <a:path w="25355" h="84507" extrusionOk="0">
                  <a:moveTo>
                    <a:pt x="12681" y="1"/>
                  </a:moveTo>
                  <a:cubicBezTo>
                    <a:pt x="12064" y="1"/>
                    <a:pt x="11565" y="500"/>
                    <a:pt x="11565" y="1117"/>
                  </a:cubicBezTo>
                  <a:lnTo>
                    <a:pt x="11565" y="34600"/>
                  </a:lnTo>
                  <a:lnTo>
                    <a:pt x="2111" y="23256"/>
                  </a:lnTo>
                  <a:cubicBezTo>
                    <a:pt x="1890" y="22990"/>
                    <a:pt x="1571" y="22854"/>
                    <a:pt x="1251" y="22854"/>
                  </a:cubicBezTo>
                  <a:cubicBezTo>
                    <a:pt x="999" y="22854"/>
                    <a:pt x="746" y="22938"/>
                    <a:pt x="539" y="23111"/>
                  </a:cubicBezTo>
                  <a:cubicBezTo>
                    <a:pt x="64" y="23507"/>
                    <a:pt x="1" y="24212"/>
                    <a:pt x="397" y="24687"/>
                  </a:cubicBezTo>
                  <a:lnTo>
                    <a:pt x="11565" y="38087"/>
                  </a:lnTo>
                  <a:lnTo>
                    <a:pt x="11565" y="83391"/>
                  </a:lnTo>
                  <a:cubicBezTo>
                    <a:pt x="11565" y="84008"/>
                    <a:pt x="12064" y="84507"/>
                    <a:pt x="12681" y="84507"/>
                  </a:cubicBezTo>
                  <a:cubicBezTo>
                    <a:pt x="13295" y="84507"/>
                    <a:pt x="13797" y="84008"/>
                    <a:pt x="13797" y="83391"/>
                  </a:cubicBezTo>
                  <a:lnTo>
                    <a:pt x="13797" y="28419"/>
                  </a:lnTo>
                  <a:lnTo>
                    <a:pt x="24950" y="15560"/>
                  </a:lnTo>
                  <a:cubicBezTo>
                    <a:pt x="25355" y="15094"/>
                    <a:pt x="25303" y="14390"/>
                    <a:pt x="24838" y="13984"/>
                  </a:cubicBezTo>
                  <a:cubicBezTo>
                    <a:pt x="24627" y="13801"/>
                    <a:pt x="24367" y="13711"/>
                    <a:pt x="24109" y="13711"/>
                  </a:cubicBezTo>
                  <a:cubicBezTo>
                    <a:pt x="23796" y="13711"/>
                    <a:pt x="23485" y="13843"/>
                    <a:pt x="23265" y="14099"/>
                  </a:cubicBezTo>
                  <a:lnTo>
                    <a:pt x="13797" y="25013"/>
                  </a:lnTo>
                  <a:lnTo>
                    <a:pt x="13797" y="1117"/>
                  </a:lnTo>
                  <a:cubicBezTo>
                    <a:pt x="13797" y="500"/>
                    <a:pt x="13298" y="1"/>
                    <a:pt x="12681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790974" y="1231530"/>
            <a:ext cx="5811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>
              <a:latin typeface="EB Garamond" panose="020B0604020202020204" charset="0"/>
              <a:ea typeface="EB Garamond" panose="020B0604020202020204" charset="0"/>
              <a:cs typeface="EB Garamond" panose="020B0604020202020204" charset="0"/>
            </a:endParaRPr>
          </a:p>
          <a:p>
            <a:endParaRPr lang="fr-FR" sz="2000" dirty="0">
              <a:latin typeface="EB Garamond" panose="020B0604020202020204" charset="0"/>
              <a:ea typeface="EB Garamond" panose="020B0604020202020204" charset="0"/>
              <a:cs typeface="EB Garamond" panose="020B060402020202020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731025" y="841071"/>
            <a:ext cx="33380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Régulation des bâtiments: </a:t>
            </a:r>
            <a:r>
              <a:rPr lang="fr-FR" sz="2000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Groupe scolaire</a:t>
            </a:r>
          </a:p>
          <a:p>
            <a:pPr algn="just"/>
            <a:endParaRPr lang="fr-FR" sz="2000" dirty="0">
              <a:solidFill>
                <a:srgbClr val="434343"/>
              </a:solidFill>
              <a:latin typeface="Montserrat ExtraBold" panose="020B0604020202020204" charset="0"/>
            </a:endParaRPr>
          </a:p>
          <a:p>
            <a:pPr algn="just"/>
            <a:r>
              <a:rPr lang="fr-FR" sz="2000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	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E83B8FFC-D207-1D02-CE0F-AFD8D1382199}"/>
              </a:ext>
            </a:extLst>
          </p:cNvPr>
          <p:cNvGraphicFramePr>
            <a:graphicFrameLocks noGrp="1"/>
          </p:cNvGraphicFramePr>
          <p:nvPr/>
        </p:nvGraphicFramePr>
        <p:xfrm>
          <a:off x="5847048" y="1583955"/>
          <a:ext cx="3222000" cy="1382904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878098">
                  <a:extLst>
                    <a:ext uri="{9D8B030D-6E8A-4147-A177-3AD203B41FA5}">
                      <a16:colId xmlns:a16="http://schemas.microsoft.com/office/drawing/2014/main" val="3220936842"/>
                    </a:ext>
                  </a:extLst>
                </a:gridCol>
                <a:gridCol w="1347743">
                  <a:extLst>
                    <a:ext uri="{9D8B030D-6E8A-4147-A177-3AD203B41FA5}">
                      <a16:colId xmlns:a16="http://schemas.microsoft.com/office/drawing/2014/main" val="2908086342"/>
                    </a:ext>
                  </a:extLst>
                </a:gridCol>
                <a:gridCol w="996159">
                  <a:extLst>
                    <a:ext uri="{9D8B030D-6E8A-4147-A177-3AD203B41FA5}">
                      <a16:colId xmlns:a16="http://schemas.microsoft.com/office/drawing/2014/main" val="755984907"/>
                    </a:ext>
                  </a:extLst>
                </a:gridCol>
              </a:tblGrid>
              <a:tr h="335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dirty="0"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Scénario</a:t>
                      </a:r>
                      <a:endParaRPr lang="fr-FR" sz="1400" b="1" dirty="0"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dirty="0"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Consommation de chauffage</a:t>
                      </a:r>
                      <a:endParaRPr lang="fr-FR" sz="1400" b="1" dirty="0"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dirty="0"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Cout en € TTC</a:t>
                      </a:r>
                      <a:endParaRPr lang="fr-FR" sz="1400" b="1" dirty="0"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2673588"/>
                  </a:ext>
                </a:extLst>
              </a:tr>
              <a:tr h="335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dirty="0"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Situation actuelle</a:t>
                      </a:r>
                      <a:endParaRPr lang="fr-FR" sz="1400" b="1" dirty="0"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258 415 kWh</a:t>
                      </a:r>
                      <a:endParaRPr lang="fr-FR" sz="1400" b="0" dirty="0"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15 120 € </a:t>
                      </a:r>
                      <a:endParaRPr lang="fr-FR" sz="1400" b="0" dirty="0">
                        <a:effectLst/>
                        <a:latin typeface="EB Garamond" panose="00000500000000000000" pitchFamily="2" charset="0"/>
                        <a:ea typeface="EB Garamond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5110768"/>
                  </a:ext>
                </a:extLst>
              </a:tr>
              <a:tr h="33559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Situation régulée</a:t>
                      </a:r>
                      <a:endParaRPr lang="fr-FR" sz="2400" b="1" dirty="0"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114 750 kWh</a:t>
                      </a:r>
                      <a:endParaRPr lang="fr-FR" sz="2400" b="0" dirty="0"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effectLst/>
                          <a:latin typeface="EB Garamond" panose="00000500000000000000" pitchFamily="2" charset="0"/>
                          <a:ea typeface="EB Garamond" panose="00000500000000000000" pitchFamily="2" charset="0"/>
                        </a:rPr>
                        <a:t>6 715 €</a:t>
                      </a:r>
                      <a:endParaRPr lang="fr-FR" sz="2400" b="0" dirty="0">
                        <a:latin typeface="EB Garamond" panose="00000500000000000000" pitchFamily="2" charset="0"/>
                        <a:ea typeface="EB Garamond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8212493"/>
                  </a:ext>
                </a:extLst>
              </a:tr>
            </a:tbl>
          </a:graphicData>
        </a:graphic>
      </p:graphicFrame>
      <p:sp>
        <p:nvSpPr>
          <p:cNvPr id="34" name="Flèche : droite 33">
            <a:extLst>
              <a:ext uri="{FF2B5EF4-FFF2-40B4-BE49-F238E27FC236}">
                <a16:creationId xmlns:a16="http://schemas.microsoft.com/office/drawing/2014/main" id="{D6EA4089-1871-EA9A-620C-F88A21BC2CFD}"/>
              </a:ext>
            </a:extLst>
          </p:cNvPr>
          <p:cNvSpPr/>
          <p:nvPr/>
        </p:nvSpPr>
        <p:spPr>
          <a:xfrm rot="1559261">
            <a:off x="6301285" y="3141521"/>
            <a:ext cx="2124627" cy="139390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Tx/>
              <a:buChar char="-"/>
            </a:pPr>
            <a:r>
              <a:rPr lang="fr-FR" sz="2400" dirty="0">
                <a:solidFill>
                  <a:schemeClr val="accent3">
                    <a:lumMod val="50000"/>
                  </a:schemeClr>
                </a:solidFill>
                <a:latin typeface="EB Garamond" panose="00000500000000000000" pitchFamily="2" charset="0"/>
                <a:ea typeface="EB Garamond" panose="00000500000000000000" pitchFamily="2" charset="0"/>
                <a:cs typeface="Segoe UI" panose="020B0502040204020203" pitchFamily="34" charset="0"/>
              </a:rPr>
              <a:t>56 %</a:t>
            </a:r>
          </a:p>
          <a:p>
            <a:pPr marL="342900" indent="-342900" algn="ctr">
              <a:buFontTx/>
              <a:buChar char="-"/>
            </a:pPr>
            <a:r>
              <a:rPr lang="fr-FR" sz="2400" dirty="0">
                <a:solidFill>
                  <a:schemeClr val="accent3">
                    <a:lumMod val="50000"/>
                  </a:schemeClr>
                </a:solidFill>
                <a:latin typeface="EB Garamond" panose="00000500000000000000" pitchFamily="2" charset="0"/>
                <a:ea typeface="EB Garamond" panose="00000500000000000000" pitchFamily="2" charset="0"/>
                <a:cs typeface="Segoe UI" panose="020B0502040204020203" pitchFamily="34" charset="0"/>
              </a:rPr>
              <a:t>8 400 €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E358F7E4-A7E1-449A-60C5-A44E28630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72" y="1219222"/>
            <a:ext cx="5386776" cy="3519538"/>
          </a:xfrm>
          <a:prstGeom prst="rect">
            <a:avLst/>
          </a:prstGeom>
          <a:noFill/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F0B14933-3762-4AAC-B26C-01C3EBE5A4EB}"/>
              </a:ext>
            </a:extLst>
          </p:cNvPr>
          <p:cNvGrpSpPr/>
          <p:nvPr/>
        </p:nvGrpSpPr>
        <p:grpSpPr>
          <a:xfrm>
            <a:off x="435124" y="1271360"/>
            <a:ext cx="5327657" cy="3314020"/>
            <a:chOff x="452436" y="1552575"/>
            <a:chExt cx="5327657" cy="3314020"/>
          </a:xfrm>
        </p:grpSpPr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46944D3E-F8FF-B06A-42EC-4350720600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52436" y="1693889"/>
              <a:ext cx="5327657" cy="3172706"/>
            </a:xfrm>
            <a:prstGeom prst="rect">
              <a:avLst/>
            </a:prstGeom>
            <a:noFill/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BE8F47A-36C6-42BF-46DF-C41C024A077B}"/>
                </a:ext>
              </a:extLst>
            </p:cNvPr>
            <p:cNvSpPr/>
            <p:nvPr/>
          </p:nvSpPr>
          <p:spPr>
            <a:xfrm>
              <a:off x="4831556" y="1552575"/>
              <a:ext cx="916781" cy="1928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Google Shape;1208;p32">
            <a:extLst>
              <a:ext uri="{FF2B5EF4-FFF2-40B4-BE49-F238E27FC236}">
                <a16:creationId xmlns:a16="http://schemas.microsoft.com/office/drawing/2014/main" id="{B3D87011-DE71-7AD9-D8CD-58F37F49AB42}"/>
              </a:ext>
            </a:extLst>
          </p:cNvPr>
          <p:cNvSpPr txBox="1"/>
          <p:nvPr/>
        </p:nvSpPr>
        <p:spPr>
          <a:xfrm>
            <a:off x="703379" y="853372"/>
            <a:ext cx="330795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Chauffage</a:t>
            </a:r>
            <a:endParaRPr sz="1800" dirty="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66735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TINCTION DE L'ÉCLAIRAGE PUBLIC DE NUIT : QUEL BILAN ? - Mairie de Seyssins">
            <a:extLst>
              <a:ext uri="{FF2B5EF4-FFF2-40B4-BE49-F238E27FC236}">
                <a16:creationId xmlns:a16="http://schemas.microsoft.com/office/drawing/2014/main" id="{32E3886F-4D95-AA6F-848F-41EA3D5D5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180" y="970521"/>
            <a:ext cx="2344046" cy="140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D6EF461-BE7D-E1C9-925F-AEBD24BC618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331" y="2852502"/>
            <a:ext cx="6400515" cy="1734644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0911B528-1059-B960-7403-12B4817CCED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83" y="952092"/>
            <a:ext cx="2974675" cy="274764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C4427A1-1A79-8140-BEC5-2F490382D3B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9484" y="2848806"/>
            <a:ext cx="6374092" cy="1748300"/>
          </a:xfrm>
          <a:prstGeom prst="rect">
            <a:avLst/>
          </a:prstGeom>
        </p:spPr>
      </p:pic>
      <p:sp>
        <p:nvSpPr>
          <p:cNvPr id="33" name="Flèche : droite 32">
            <a:extLst>
              <a:ext uri="{FF2B5EF4-FFF2-40B4-BE49-F238E27FC236}">
                <a16:creationId xmlns:a16="http://schemas.microsoft.com/office/drawing/2014/main" id="{7E6F0F1D-D167-A7A9-26FF-9B417AF92694}"/>
              </a:ext>
            </a:extLst>
          </p:cNvPr>
          <p:cNvSpPr/>
          <p:nvPr/>
        </p:nvSpPr>
        <p:spPr>
          <a:xfrm rot="1559261">
            <a:off x="6139749" y="2670814"/>
            <a:ext cx="1516466" cy="88735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accent3">
                    <a:lumMod val="50000"/>
                  </a:schemeClr>
                </a:solidFill>
                <a:latin typeface="EB Garamond" panose="00000500000000000000" pitchFamily="2" charset="0"/>
                <a:ea typeface="EB Garamond" panose="00000500000000000000" pitchFamily="2" charset="0"/>
                <a:cs typeface="Segoe UI" panose="020B0502040204020203" pitchFamily="34" charset="0"/>
              </a:rPr>
              <a:t>- 54 %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9" name="Google Shape;699;p22">
            <a:extLst>
              <a:ext uri="{FF2B5EF4-FFF2-40B4-BE49-F238E27FC236}">
                <a16:creationId xmlns:a16="http://schemas.microsoft.com/office/drawing/2014/main" id="{2FCBF1DA-02A7-42D5-BEBF-51DB30ED042D}"/>
              </a:ext>
            </a:extLst>
          </p:cNvPr>
          <p:cNvSpPr/>
          <p:nvPr/>
        </p:nvSpPr>
        <p:spPr>
          <a:xfrm>
            <a:off x="1423929" y="4915697"/>
            <a:ext cx="313262" cy="223188"/>
          </a:xfrm>
          <a:custGeom>
            <a:avLst/>
            <a:gdLst/>
            <a:ahLst/>
            <a:cxnLst/>
            <a:rect l="l" t="t" r="r" b="b"/>
            <a:pathLst>
              <a:path w="40016" h="28510" extrusionOk="0">
                <a:moveTo>
                  <a:pt x="17075" y="1"/>
                </a:moveTo>
                <a:cubicBezTo>
                  <a:pt x="16745" y="1"/>
                  <a:pt x="16414" y="16"/>
                  <a:pt x="16083" y="47"/>
                </a:cubicBezTo>
                <a:cubicBezTo>
                  <a:pt x="11480" y="461"/>
                  <a:pt x="7818" y="3709"/>
                  <a:pt x="6651" y="7912"/>
                </a:cubicBezTo>
                <a:cubicBezTo>
                  <a:pt x="6442" y="8678"/>
                  <a:pt x="5780" y="9234"/>
                  <a:pt x="4990" y="9310"/>
                </a:cubicBezTo>
                <a:cubicBezTo>
                  <a:pt x="4691" y="9340"/>
                  <a:pt x="4395" y="9394"/>
                  <a:pt x="4104" y="9473"/>
                </a:cubicBezTo>
                <a:cubicBezTo>
                  <a:pt x="1821" y="10090"/>
                  <a:pt x="158" y="12164"/>
                  <a:pt x="64" y="14526"/>
                </a:cubicBezTo>
                <a:cubicBezTo>
                  <a:pt x="1" y="15978"/>
                  <a:pt x="518" y="17396"/>
                  <a:pt x="1501" y="18467"/>
                </a:cubicBezTo>
                <a:cubicBezTo>
                  <a:pt x="2075" y="19093"/>
                  <a:pt x="2320" y="19942"/>
                  <a:pt x="2124" y="20765"/>
                </a:cubicBezTo>
                <a:cubicBezTo>
                  <a:pt x="1761" y="22307"/>
                  <a:pt x="1703" y="23910"/>
                  <a:pt x="1960" y="25477"/>
                </a:cubicBezTo>
                <a:cubicBezTo>
                  <a:pt x="2130" y="26526"/>
                  <a:pt x="2444" y="27545"/>
                  <a:pt x="2889" y="28510"/>
                </a:cubicBezTo>
                <a:lnTo>
                  <a:pt x="38186" y="28510"/>
                </a:lnTo>
                <a:cubicBezTo>
                  <a:pt x="39390" y="26577"/>
                  <a:pt x="40016" y="24270"/>
                  <a:pt x="39798" y="21866"/>
                </a:cubicBezTo>
                <a:cubicBezTo>
                  <a:pt x="39632" y="20000"/>
                  <a:pt x="38982" y="18207"/>
                  <a:pt x="37911" y="16667"/>
                </a:cubicBezTo>
                <a:cubicBezTo>
                  <a:pt x="37279" y="15754"/>
                  <a:pt x="37037" y="14629"/>
                  <a:pt x="37237" y="13537"/>
                </a:cubicBezTo>
                <a:cubicBezTo>
                  <a:pt x="37427" y="12470"/>
                  <a:pt x="37418" y="11375"/>
                  <a:pt x="37213" y="10308"/>
                </a:cubicBezTo>
                <a:cubicBezTo>
                  <a:pt x="36435" y="6249"/>
                  <a:pt x="32837" y="3243"/>
                  <a:pt x="28709" y="3192"/>
                </a:cubicBezTo>
                <a:cubicBezTo>
                  <a:pt x="28670" y="3191"/>
                  <a:pt x="28632" y="3191"/>
                  <a:pt x="28594" y="3191"/>
                </a:cubicBezTo>
                <a:cubicBezTo>
                  <a:pt x="27916" y="3191"/>
                  <a:pt x="27244" y="3267"/>
                  <a:pt x="26586" y="3422"/>
                </a:cubicBezTo>
                <a:cubicBezTo>
                  <a:pt x="26407" y="3463"/>
                  <a:pt x="26227" y="3482"/>
                  <a:pt x="26048" y="3482"/>
                </a:cubicBezTo>
                <a:cubicBezTo>
                  <a:pt x="25408" y="3482"/>
                  <a:pt x="24786" y="3229"/>
                  <a:pt x="24296" y="2790"/>
                </a:cubicBezTo>
                <a:cubicBezTo>
                  <a:pt x="22311" y="987"/>
                  <a:pt x="19732" y="1"/>
                  <a:pt x="17075" y="1"/>
                </a:cubicBezTo>
                <a:close/>
              </a:path>
            </a:pathLst>
          </a:cu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700;p22">
            <a:extLst>
              <a:ext uri="{FF2B5EF4-FFF2-40B4-BE49-F238E27FC236}">
                <a16:creationId xmlns:a16="http://schemas.microsoft.com/office/drawing/2014/main" id="{DC191DEC-66F9-4738-BDCB-70384D3AFB60}"/>
              </a:ext>
            </a:extLst>
          </p:cNvPr>
          <p:cNvSpPr/>
          <p:nvPr/>
        </p:nvSpPr>
        <p:spPr>
          <a:xfrm>
            <a:off x="273435" y="4995985"/>
            <a:ext cx="211731" cy="150850"/>
          </a:xfrm>
          <a:custGeom>
            <a:avLst/>
            <a:gdLst/>
            <a:ahLst/>
            <a:cxnLst/>
            <a:rect l="l" t="t" r="r" b="b"/>
            <a:pathLst>
              <a:path w="40019" h="28512" extrusionOk="0">
                <a:moveTo>
                  <a:pt x="17066" y="1"/>
                </a:moveTo>
                <a:cubicBezTo>
                  <a:pt x="16739" y="1"/>
                  <a:pt x="16411" y="16"/>
                  <a:pt x="16083" y="46"/>
                </a:cubicBezTo>
                <a:cubicBezTo>
                  <a:pt x="11480" y="463"/>
                  <a:pt x="7818" y="3708"/>
                  <a:pt x="6651" y="7911"/>
                </a:cubicBezTo>
                <a:cubicBezTo>
                  <a:pt x="6442" y="8677"/>
                  <a:pt x="5780" y="9233"/>
                  <a:pt x="4990" y="9312"/>
                </a:cubicBezTo>
                <a:cubicBezTo>
                  <a:pt x="4691" y="9342"/>
                  <a:pt x="4395" y="9396"/>
                  <a:pt x="4104" y="9475"/>
                </a:cubicBezTo>
                <a:cubicBezTo>
                  <a:pt x="1821" y="10092"/>
                  <a:pt x="158" y="12163"/>
                  <a:pt x="64" y="14528"/>
                </a:cubicBezTo>
                <a:cubicBezTo>
                  <a:pt x="1" y="15980"/>
                  <a:pt x="518" y="17395"/>
                  <a:pt x="1500" y="18469"/>
                </a:cubicBezTo>
                <a:cubicBezTo>
                  <a:pt x="2075" y="19092"/>
                  <a:pt x="2320" y="19941"/>
                  <a:pt x="2126" y="20764"/>
                </a:cubicBezTo>
                <a:cubicBezTo>
                  <a:pt x="1761" y="22309"/>
                  <a:pt x="1703" y="23909"/>
                  <a:pt x="1960" y="25476"/>
                </a:cubicBezTo>
                <a:cubicBezTo>
                  <a:pt x="2133" y="26525"/>
                  <a:pt x="2444" y="27547"/>
                  <a:pt x="2889" y="28512"/>
                </a:cubicBezTo>
                <a:lnTo>
                  <a:pt x="38189" y="28512"/>
                </a:lnTo>
                <a:cubicBezTo>
                  <a:pt x="39393" y="26579"/>
                  <a:pt x="40019" y="24272"/>
                  <a:pt x="39798" y="21868"/>
                </a:cubicBezTo>
                <a:cubicBezTo>
                  <a:pt x="39632" y="20002"/>
                  <a:pt x="38982" y="18209"/>
                  <a:pt x="37914" y="16669"/>
                </a:cubicBezTo>
                <a:cubicBezTo>
                  <a:pt x="37282" y="15756"/>
                  <a:pt x="37040" y="14631"/>
                  <a:pt x="37240" y="13539"/>
                </a:cubicBezTo>
                <a:cubicBezTo>
                  <a:pt x="37430" y="12472"/>
                  <a:pt x="37421" y="11377"/>
                  <a:pt x="37215" y="10310"/>
                </a:cubicBezTo>
                <a:cubicBezTo>
                  <a:pt x="36438" y="6251"/>
                  <a:pt x="32840" y="3245"/>
                  <a:pt x="28709" y="3194"/>
                </a:cubicBezTo>
                <a:cubicBezTo>
                  <a:pt x="28670" y="3193"/>
                  <a:pt x="28632" y="3193"/>
                  <a:pt x="28594" y="3193"/>
                </a:cubicBezTo>
                <a:cubicBezTo>
                  <a:pt x="27918" y="3193"/>
                  <a:pt x="27244" y="3269"/>
                  <a:pt x="26586" y="3421"/>
                </a:cubicBezTo>
                <a:cubicBezTo>
                  <a:pt x="26406" y="3462"/>
                  <a:pt x="26225" y="3482"/>
                  <a:pt x="26045" y="3482"/>
                </a:cubicBezTo>
                <a:cubicBezTo>
                  <a:pt x="25406" y="3482"/>
                  <a:pt x="24785" y="3228"/>
                  <a:pt x="24296" y="2789"/>
                </a:cubicBezTo>
                <a:cubicBezTo>
                  <a:pt x="22309" y="987"/>
                  <a:pt x="19727" y="1"/>
                  <a:pt x="17066" y="1"/>
                </a:cubicBezTo>
                <a:close/>
              </a:path>
            </a:pathLst>
          </a:cu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701;p22">
            <a:extLst>
              <a:ext uri="{FF2B5EF4-FFF2-40B4-BE49-F238E27FC236}">
                <a16:creationId xmlns:a16="http://schemas.microsoft.com/office/drawing/2014/main" id="{637EE6F2-E9A2-4C94-B8B9-B7C056AF083C}"/>
              </a:ext>
            </a:extLst>
          </p:cNvPr>
          <p:cNvSpPr/>
          <p:nvPr/>
        </p:nvSpPr>
        <p:spPr>
          <a:xfrm>
            <a:off x="976844" y="4936495"/>
            <a:ext cx="285315" cy="203319"/>
          </a:xfrm>
          <a:custGeom>
            <a:avLst/>
            <a:gdLst/>
            <a:ahLst/>
            <a:cxnLst/>
            <a:rect l="l" t="t" r="r" b="b"/>
            <a:pathLst>
              <a:path w="53927" h="38429" extrusionOk="0">
                <a:moveTo>
                  <a:pt x="22996" y="1"/>
                </a:moveTo>
                <a:cubicBezTo>
                  <a:pt x="22555" y="1"/>
                  <a:pt x="22112" y="21"/>
                  <a:pt x="21668" y="62"/>
                </a:cubicBezTo>
                <a:cubicBezTo>
                  <a:pt x="15469" y="624"/>
                  <a:pt x="10527" y="5000"/>
                  <a:pt x="8958" y="10664"/>
                </a:cubicBezTo>
                <a:cubicBezTo>
                  <a:pt x="8674" y="11699"/>
                  <a:pt x="7781" y="12449"/>
                  <a:pt x="6717" y="12551"/>
                </a:cubicBezTo>
                <a:cubicBezTo>
                  <a:pt x="6315" y="12594"/>
                  <a:pt x="5916" y="12666"/>
                  <a:pt x="5522" y="12772"/>
                </a:cubicBezTo>
                <a:cubicBezTo>
                  <a:pt x="2447" y="13604"/>
                  <a:pt x="203" y="16398"/>
                  <a:pt x="79" y="19582"/>
                </a:cubicBezTo>
                <a:cubicBezTo>
                  <a:pt x="0" y="21660"/>
                  <a:pt x="753" y="23520"/>
                  <a:pt x="2014" y="24893"/>
                </a:cubicBezTo>
                <a:cubicBezTo>
                  <a:pt x="2786" y="25733"/>
                  <a:pt x="3118" y="26877"/>
                  <a:pt x="2855" y="27989"/>
                </a:cubicBezTo>
                <a:cubicBezTo>
                  <a:pt x="2362" y="30070"/>
                  <a:pt x="2287" y="32229"/>
                  <a:pt x="2631" y="34340"/>
                </a:cubicBezTo>
                <a:cubicBezTo>
                  <a:pt x="2861" y="35752"/>
                  <a:pt x="3282" y="37128"/>
                  <a:pt x="3883" y="38429"/>
                </a:cubicBezTo>
                <a:lnTo>
                  <a:pt x="51462" y="38429"/>
                </a:lnTo>
                <a:cubicBezTo>
                  <a:pt x="53083" y="35825"/>
                  <a:pt x="53927" y="32716"/>
                  <a:pt x="53633" y="29474"/>
                </a:cubicBezTo>
                <a:cubicBezTo>
                  <a:pt x="53406" y="26955"/>
                  <a:pt x="52529" y="24542"/>
                  <a:pt x="51090" y="22464"/>
                </a:cubicBezTo>
                <a:cubicBezTo>
                  <a:pt x="50240" y="21237"/>
                  <a:pt x="49914" y="19718"/>
                  <a:pt x="50183" y="18249"/>
                </a:cubicBezTo>
                <a:cubicBezTo>
                  <a:pt x="50440" y="16806"/>
                  <a:pt x="50428" y="15330"/>
                  <a:pt x="50149" y="13897"/>
                </a:cubicBezTo>
                <a:cubicBezTo>
                  <a:pt x="49103" y="8426"/>
                  <a:pt x="44252" y="4374"/>
                  <a:pt x="38685" y="4305"/>
                </a:cubicBezTo>
                <a:cubicBezTo>
                  <a:pt x="38625" y="4304"/>
                  <a:pt x="38564" y="4303"/>
                  <a:pt x="38504" y="4303"/>
                </a:cubicBezTo>
                <a:cubicBezTo>
                  <a:pt x="37600" y="4303"/>
                  <a:pt x="36703" y="4409"/>
                  <a:pt x="35821" y="4613"/>
                </a:cubicBezTo>
                <a:cubicBezTo>
                  <a:pt x="35580" y="4669"/>
                  <a:pt x="35338" y="4695"/>
                  <a:pt x="35097" y="4695"/>
                </a:cubicBezTo>
                <a:cubicBezTo>
                  <a:pt x="34236" y="4695"/>
                  <a:pt x="33396" y="4354"/>
                  <a:pt x="32740" y="3763"/>
                </a:cubicBezTo>
                <a:cubicBezTo>
                  <a:pt x="30060" y="1332"/>
                  <a:pt x="26583" y="1"/>
                  <a:pt x="22996" y="1"/>
                </a:cubicBezTo>
                <a:close/>
              </a:path>
            </a:pathLst>
          </a:custGeom>
          <a:solidFill>
            <a:srgbClr val="F9BF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702;p22">
            <a:extLst>
              <a:ext uri="{FF2B5EF4-FFF2-40B4-BE49-F238E27FC236}">
                <a16:creationId xmlns:a16="http://schemas.microsoft.com/office/drawing/2014/main" id="{B357EA6F-A4FE-40E9-B2C0-B40BA1AA7C5F}"/>
              </a:ext>
            </a:extLst>
          </p:cNvPr>
          <p:cNvSpPr/>
          <p:nvPr/>
        </p:nvSpPr>
        <p:spPr>
          <a:xfrm>
            <a:off x="7995097" y="4995565"/>
            <a:ext cx="252087" cy="179626"/>
          </a:xfrm>
          <a:custGeom>
            <a:avLst/>
            <a:gdLst/>
            <a:ahLst/>
            <a:cxnLst/>
            <a:rect l="l" t="t" r="r" b="b"/>
            <a:pathLst>
              <a:path w="29042" h="20694" extrusionOk="0">
                <a:moveTo>
                  <a:pt x="12375" y="1"/>
                </a:moveTo>
                <a:cubicBezTo>
                  <a:pt x="11646" y="1"/>
                  <a:pt x="10911" y="103"/>
                  <a:pt x="10192" y="311"/>
                </a:cubicBezTo>
                <a:cubicBezTo>
                  <a:pt x="7582" y="1070"/>
                  <a:pt x="5553" y="3123"/>
                  <a:pt x="4824" y="5742"/>
                </a:cubicBezTo>
                <a:cubicBezTo>
                  <a:pt x="4673" y="6299"/>
                  <a:pt x="4192" y="6704"/>
                  <a:pt x="3620" y="6758"/>
                </a:cubicBezTo>
                <a:cubicBezTo>
                  <a:pt x="3403" y="6780"/>
                  <a:pt x="3188" y="6822"/>
                  <a:pt x="2976" y="6876"/>
                </a:cubicBezTo>
                <a:cubicBezTo>
                  <a:pt x="1322" y="7324"/>
                  <a:pt x="112" y="8830"/>
                  <a:pt x="46" y="10545"/>
                </a:cubicBezTo>
                <a:cubicBezTo>
                  <a:pt x="0" y="11597"/>
                  <a:pt x="375" y="12628"/>
                  <a:pt x="1089" y="13405"/>
                </a:cubicBezTo>
                <a:cubicBezTo>
                  <a:pt x="1503" y="13859"/>
                  <a:pt x="1682" y="14473"/>
                  <a:pt x="1543" y="15072"/>
                </a:cubicBezTo>
                <a:cubicBezTo>
                  <a:pt x="1277" y="16194"/>
                  <a:pt x="1234" y="17355"/>
                  <a:pt x="1422" y="18492"/>
                </a:cubicBezTo>
                <a:cubicBezTo>
                  <a:pt x="1546" y="19254"/>
                  <a:pt x="1773" y="19995"/>
                  <a:pt x="2096" y="20693"/>
                </a:cubicBezTo>
                <a:lnTo>
                  <a:pt x="27717" y="20693"/>
                </a:lnTo>
                <a:cubicBezTo>
                  <a:pt x="28588" y="19290"/>
                  <a:pt x="29041" y="17618"/>
                  <a:pt x="28884" y="15873"/>
                </a:cubicBezTo>
                <a:cubicBezTo>
                  <a:pt x="28763" y="14515"/>
                  <a:pt x="28291" y="13215"/>
                  <a:pt x="27514" y="12096"/>
                </a:cubicBezTo>
                <a:cubicBezTo>
                  <a:pt x="27057" y="11434"/>
                  <a:pt x="26882" y="10617"/>
                  <a:pt x="27024" y="9825"/>
                </a:cubicBezTo>
                <a:cubicBezTo>
                  <a:pt x="27163" y="9051"/>
                  <a:pt x="27157" y="8255"/>
                  <a:pt x="27009" y="7481"/>
                </a:cubicBezTo>
                <a:cubicBezTo>
                  <a:pt x="26443" y="4539"/>
                  <a:pt x="23834" y="2355"/>
                  <a:pt x="20834" y="2316"/>
                </a:cubicBezTo>
                <a:cubicBezTo>
                  <a:pt x="20808" y="2316"/>
                  <a:pt x="20782" y="2315"/>
                  <a:pt x="20756" y="2315"/>
                </a:cubicBezTo>
                <a:cubicBezTo>
                  <a:pt x="20262" y="2315"/>
                  <a:pt x="19771" y="2370"/>
                  <a:pt x="19291" y="2482"/>
                </a:cubicBezTo>
                <a:cubicBezTo>
                  <a:pt x="19160" y="2513"/>
                  <a:pt x="19028" y="2528"/>
                  <a:pt x="18897" y="2528"/>
                </a:cubicBezTo>
                <a:cubicBezTo>
                  <a:pt x="18435" y="2528"/>
                  <a:pt x="17985" y="2344"/>
                  <a:pt x="17634" y="2026"/>
                </a:cubicBezTo>
                <a:cubicBezTo>
                  <a:pt x="16173" y="705"/>
                  <a:pt x="14292" y="1"/>
                  <a:pt x="12375" y="1"/>
                </a:cubicBezTo>
                <a:close/>
              </a:path>
            </a:pathLst>
          </a:cu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703;p22">
            <a:extLst>
              <a:ext uri="{FF2B5EF4-FFF2-40B4-BE49-F238E27FC236}">
                <a16:creationId xmlns:a16="http://schemas.microsoft.com/office/drawing/2014/main" id="{95AFC4DD-B9DF-4782-BF22-81EFBC14BCA1}"/>
              </a:ext>
            </a:extLst>
          </p:cNvPr>
          <p:cNvSpPr/>
          <p:nvPr/>
        </p:nvSpPr>
        <p:spPr>
          <a:xfrm>
            <a:off x="6811064" y="4909507"/>
            <a:ext cx="339783" cy="242123"/>
          </a:xfrm>
          <a:custGeom>
            <a:avLst/>
            <a:gdLst/>
            <a:ahLst/>
            <a:cxnLst/>
            <a:rect l="l" t="t" r="r" b="b"/>
            <a:pathLst>
              <a:path w="39145" h="27894" extrusionOk="0">
                <a:moveTo>
                  <a:pt x="16693" y="1"/>
                </a:moveTo>
                <a:cubicBezTo>
                  <a:pt x="16372" y="1"/>
                  <a:pt x="16051" y="15"/>
                  <a:pt x="15729" y="45"/>
                </a:cubicBezTo>
                <a:cubicBezTo>
                  <a:pt x="11229" y="453"/>
                  <a:pt x="7645" y="3628"/>
                  <a:pt x="6505" y="7738"/>
                </a:cubicBezTo>
                <a:cubicBezTo>
                  <a:pt x="6299" y="8488"/>
                  <a:pt x="5652" y="9032"/>
                  <a:pt x="4881" y="9108"/>
                </a:cubicBezTo>
                <a:cubicBezTo>
                  <a:pt x="4588" y="9138"/>
                  <a:pt x="4297" y="9193"/>
                  <a:pt x="4013" y="9268"/>
                </a:cubicBezTo>
                <a:cubicBezTo>
                  <a:pt x="1781" y="9873"/>
                  <a:pt x="151" y="11899"/>
                  <a:pt x="64" y="14213"/>
                </a:cubicBezTo>
                <a:cubicBezTo>
                  <a:pt x="0" y="15631"/>
                  <a:pt x="505" y="17019"/>
                  <a:pt x="1467" y="18068"/>
                </a:cubicBezTo>
                <a:cubicBezTo>
                  <a:pt x="2026" y="18679"/>
                  <a:pt x="2268" y="19508"/>
                  <a:pt x="2078" y="20315"/>
                </a:cubicBezTo>
                <a:cubicBezTo>
                  <a:pt x="1718" y="21824"/>
                  <a:pt x="1663" y="23394"/>
                  <a:pt x="1914" y="24927"/>
                </a:cubicBezTo>
                <a:cubicBezTo>
                  <a:pt x="2081" y="25952"/>
                  <a:pt x="2386" y="26950"/>
                  <a:pt x="2822" y="27894"/>
                </a:cubicBezTo>
                <a:lnTo>
                  <a:pt x="37357" y="27891"/>
                </a:lnTo>
                <a:cubicBezTo>
                  <a:pt x="38534" y="26001"/>
                  <a:pt x="39144" y="23745"/>
                  <a:pt x="38933" y="21392"/>
                </a:cubicBezTo>
                <a:cubicBezTo>
                  <a:pt x="38769" y="19565"/>
                  <a:pt x="38131" y="17811"/>
                  <a:pt x="37085" y="16305"/>
                </a:cubicBezTo>
                <a:cubicBezTo>
                  <a:pt x="36468" y="15413"/>
                  <a:pt x="36232" y="14309"/>
                  <a:pt x="36426" y="13242"/>
                </a:cubicBezTo>
                <a:cubicBezTo>
                  <a:pt x="36613" y="12199"/>
                  <a:pt x="36604" y="11125"/>
                  <a:pt x="36402" y="10085"/>
                </a:cubicBezTo>
                <a:cubicBezTo>
                  <a:pt x="35642" y="6114"/>
                  <a:pt x="32122" y="3172"/>
                  <a:pt x="28082" y="3123"/>
                </a:cubicBezTo>
                <a:cubicBezTo>
                  <a:pt x="28034" y="3122"/>
                  <a:pt x="27985" y="3122"/>
                  <a:pt x="27937" y="3122"/>
                </a:cubicBezTo>
                <a:cubicBezTo>
                  <a:pt x="27285" y="3122"/>
                  <a:pt x="26638" y="3198"/>
                  <a:pt x="26005" y="3347"/>
                </a:cubicBezTo>
                <a:cubicBezTo>
                  <a:pt x="25830" y="3387"/>
                  <a:pt x="25654" y="3407"/>
                  <a:pt x="25479" y="3407"/>
                </a:cubicBezTo>
                <a:cubicBezTo>
                  <a:pt x="24852" y="3407"/>
                  <a:pt x="24242" y="3157"/>
                  <a:pt x="23767" y="2727"/>
                </a:cubicBezTo>
                <a:cubicBezTo>
                  <a:pt x="21820" y="963"/>
                  <a:pt x="19296" y="1"/>
                  <a:pt x="16693" y="1"/>
                </a:cubicBezTo>
                <a:close/>
              </a:path>
            </a:pathLst>
          </a:custGeom>
          <a:solidFill>
            <a:srgbClr val="FFE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704;p22">
            <a:extLst>
              <a:ext uri="{FF2B5EF4-FFF2-40B4-BE49-F238E27FC236}">
                <a16:creationId xmlns:a16="http://schemas.microsoft.com/office/drawing/2014/main" id="{C4F1A185-ECE4-4A71-9A20-AA2DC9027C83}"/>
              </a:ext>
            </a:extLst>
          </p:cNvPr>
          <p:cNvGrpSpPr/>
          <p:nvPr/>
        </p:nvGrpSpPr>
        <p:grpSpPr>
          <a:xfrm>
            <a:off x="8242584" y="4280295"/>
            <a:ext cx="603546" cy="971330"/>
            <a:chOff x="6217265" y="2769776"/>
            <a:chExt cx="1645822" cy="2648742"/>
          </a:xfrm>
        </p:grpSpPr>
        <p:sp>
          <p:nvSpPr>
            <p:cNvPr id="30" name="Google Shape;705;p22">
              <a:extLst>
                <a:ext uri="{FF2B5EF4-FFF2-40B4-BE49-F238E27FC236}">
                  <a16:creationId xmlns:a16="http://schemas.microsoft.com/office/drawing/2014/main" id="{15F2AE0A-D664-489A-B77C-A95A1A2C64D8}"/>
                </a:ext>
              </a:extLst>
            </p:cNvPr>
            <p:cNvSpPr/>
            <p:nvPr/>
          </p:nvSpPr>
          <p:spPr>
            <a:xfrm>
              <a:off x="6217265" y="2769776"/>
              <a:ext cx="1645822" cy="2130963"/>
            </a:xfrm>
            <a:custGeom>
              <a:avLst/>
              <a:gdLst/>
              <a:ahLst/>
              <a:cxnLst/>
              <a:rect l="l" t="t" r="r" b="b"/>
              <a:pathLst>
                <a:path w="69532" h="90028" extrusionOk="0">
                  <a:moveTo>
                    <a:pt x="35340" y="1"/>
                  </a:moveTo>
                  <a:cubicBezTo>
                    <a:pt x="35243" y="1"/>
                    <a:pt x="35145" y="2"/>
                    <a:pt x="35047" y="3"/>
                  </a:cubicBezTo>
                  <a:cubicBezTo>
                    <a:pt x="22984" y="151"/>
                    <a:pt x="13225" y="9251"/>
                    <a:pt x="13167" y="20503"/>
                  </a:cubicBezTo>
                  <a:cubicBezTo>
                    <a:pt x="13164" y="20948"/>
                    <a:pt x="13177" y="21386"/>
                    <a:pt x="13204" y="21825"/>
                  </a:cubicBezTo>
                  <a:cubicBezTo>
                    <a:pt x="13594" y="27979"/>
                    <a:pt x="11701" y="34048"/>
                    <a:pt x="7706" y="38975"/>
                  </a:cubicBezTo>
                  <a:cubicBezTo>
                    <a:pt x="2653" y="45210"/>
                    <a:pt x="0" y="53224"/>
                    <a:pt x="1044" y="61837"/>
                  </a:cubicBezTo>
                  <a:cubicBezTo>
                    <a:pt x="2810" y="76450"/>
                    <a:pt x="15315" y="88104"/>
                    <a:pt x="31043" y="89804"/>
                  </a:cubicBezTo>
                  <a:cubicBezTo>
                    <a:pt x="32431" y="89954"/>
                    <a:pt x="33805" y="90027"/>
                    <a:pt x="35160" y="90027"/>
                  </a:cubicBezTo>
                  <a:cubicBezTo>
                    <a:pt x="54050" y="90027"/>
                    <a:pt x="69404" y="75848"/>
                    <a:pt x="69492" y="58287"/>
                  </a:cubicBezTo>
                  <a:cubicBezTo>
                    <a:pt x="69531" y="50760"/>
                    <a:pt x="66758" y="43828"/>
                    <a:pt x="62089" y="38355"/>
                  </a:cubicBezTo>
                  <a:cubicBezTo>
                    <a:pt x="58421" y="34051"/>
                    <a:pt x="56624" y="28611"/>
                    <a:pt x="57356" y="23165"/>
                  </a:cubicBezTo>
                  <a:cubicBezTo>
                    <a:pt x="57489" y="22151"/>
                    <a:pt x="57547" y="21129"/>
                    <a:pt x="57519" y="20107"/>
                  </a:cubicBezTo>
                  <a:cubicBezTo>
                    <a:pt x="57240" y="8978"/>
                    <a:pt x="47294" y="1"/>
                    <a:pt x="35340" y="1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06;p22">
              <a:extLst>
                <a:ext uri="{FF2B5EF4-FFF2-40B4-BE49-F238E27FC236}">
                  <a16:creationId xmlns:a16="http://schemas.microsoft.com/office/drawing/2014/main" id="{2A4C7D48-5906-4BA3-98D5-3D099E8D5CC5}"/>
                </a:ext>
              </a:extLst>
            </p:cNvPr>
            <p:cNvSpPr/>
            <p:nvPr/>
          </p:nvSpPr>
          <p:spPr>
            <a:xfrm>
              <a:off x="6782118" y="3652523"/>
              <a:ext cx="529593" cy="1765995"/>
            </a:xfrm>
            <a:custGeom>
              <a:avLst/>
              <a:gdLst/>
              <a:ahLst/>
              <a:cxnLst/>
              <a:rect l="l" t="t" r="r" b="b"/>
              <a:pathLst>
                <a:path w="22374" h="74609" extrusionOk="0">
                  <a:moveTo>
                    <a:pt x="11181" y="0"/>
                  </a:moveTo>
                  <a:cubicBezTo>
                    <a:pt x="10637" y="0"/>
                    <a:pt x="10198" y="442"/>
                    <a:pt x="10198" y="986"/>
                  </a:cubicBezTo>
                  <a:lnTo>
                    <a:pt x="10198" y="30547"/>
                  </a:lnTo>
                  <a:lnTo>
                    <a:pt x="1852" y="20531"/>
                  </a:lnTo>
                  <a:cubicBezTo>
                    <a:pt x="1657" y="20307"/>
                    <a:pt x="1383" y="20192"/>
                    <a:pt x="1106" y="20192"/>
                  </a:cubicBezTo>
                  <a:cubicBezTo>
                    <a:pt x="883" y="20192"/>
                    <a:pt x="659" y="20266"/>
                    <a:pt x="476" y="20419"/>
                  </a:cubicBezTo>
                  <a:cubicBezTo>
                    <a:pt x="61" y="20764"/>
                    <a:pt x="1" y="21375"/>
                    <a:pt x="336" y="21795"/>
                  </a:cubicBezTo>
                  <a:lnTo>
                    <a:pt x="10195" y="33625"/>
                  </a:lnTo>
                  <a:lnTo>
                    <a:pt x="10195" y="73622"/>
                  </a:lnTo>
                  <a:cubicBezTo>
                    <a:pt x="10195" y="74167"/>
                    <a:pt x="10637" y="74608"/>
                    <a:pt x="11181" y="74608"/>
                  </a:cubicBezTo>
                  <a:cubicBezTo>
                    <a:pt x="11725" y="74608"/>
                    <a:pt x="12167" y="74167"/>
                    <a:pt x="12167" y="73622"/>
                  </a:cubicBezTo>
                  <a:lnTo>
                    <a:pt x="12167" y="32754"/>
                  </a:lnTo>
                  <a:lnTo>
                    <a:pt x="22016" y="21399"/>
                  </a:lnTo>
                  <a:cubicBezTo>
                    <a:pt x="22373" y="20988"/>
                    <a:pt x="22328" y="20365"/>
                    <a:pt x="21917" y="20008"/>
                  </a:cubicBezTo>
                  <a:cubicBezTo>
                    <a:pt x="21730" y="19846"/>
                    <a:pt x="21501" y="19767"/>
                    <a:pt x="21272" y="19767"/>
                  </a:cubicBezTo>
                  <a:cubicBezTo>
                    <a:pt x="20996" y="19767"/>
                    <a:pt x="20721" y="19883"/>
                    <a:pt x="20526" y="20108"/>
                  </a:cubicBezTo>
                  <a:lnTo>
                    <a:pt x="12167" y="29745"/>
                  </a:lnTo>
                  <a:lnTo>
                    <a:pt x="12167" y="15955"/>
                  </a:lnTo>
                  <a:lnTo>
                    <a:pt x="19295" y="7739"/>
                  </a:lnTo>
                  <a:cubicBezTo>
                    <a:pt x="19570" y="7421"/>
                    <a:pt x="19537" y="6944"/>
                    <a:pt x="19219" y="6668"/>
                  </a:cubicBezTo>
                  <a:cubicBezTo>
                    <a:pt x="19075" y="6544"/>
                    <a:pt x="18899" y="6483"/>
                    <a:pt x="18723" y="6483"/>
                  </a:cubicBezTo>
                  <a:cubicBezTo>
                    <a:pt x="18511" y="6483"/>
                    <a:pt x="18299" y="6572"/>
                    <a:pt x="18149" y="6744"/>
                  </a:cubicBezTo>
                  <a:lnTo>
                    <a:pt x="12167" y="13639"/>
                  </a:lnTo>
                  <a:lnTo>
                    <a:pt x="12167" y="986"/>
                  </a:lnTo>
                  <a:cubicBezTo>
                    <a:pt x="12167" y="442"/>
                    <a:pt x="11725" y="0"/>
                    <a:pt x="11181" y="0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707;p22">
            <a:extLst>
              <a:ext uri="{FF2B5EF4-FFF2-40B4-BE49-F238E27FC236}">
                <a16:creationId xmlns:a16="http://schemas.microsoft.com/office/drawing/2014/main" id="{DB276E3C-219E-41E7-B4F2-7185B6634E7F}"/>
              </a:ext>
            </a:extLst>
          </p:cNvPr>
          <p:cNvGrpSpPr/>
          <p:nvPr/>
        </p:nvGrpSpPr>
        <p:grpSpPr>
          <a:xfrm>
            <a:off x="8715650" y="4580219"/>
            <a:ext cx="260959" cy="586388"/>
            <a:chOff x="7238820" y="4193585"/>
            <a:chExt cx="711615" cy="1599036"/>
          </a:xfrm>
        </p:grpSpPr>
        <p:sp>
          <p:nvSpPr>
            <p:cNvPr id="28" name="Google Shape;708;p22">
              <a:extLst>
                <a:ext uri="{FF2B5EF4-FFF2-40B4-BE49-F238E27FC236}">
                  <a16:creationId xmlns:a16="http://schemas.microsoft.com/office/drawing/2014/main" id="{7F67CB86-2786-4E35-B5D4-E15E8497CABB}"/>
                </a:ext>
              </a:extLst>
            </p:cNvPr>
            <p:cNvSpPr/>
            <p:nvPr/>
          </p:nvSpPr>
          <p:spPr>
            <a:xfrm>
              <a:off x="7238820" y="4193585"/>
              <a:ext cx="711615" cy="1192282"/>
            </a:xfrm>
            <a:custGeom>
              <a:avLst/>
              <a:gdLst/>
              <a:ahLst/>
              <a:cxnLst/>
              <a:rect l="l" t="t" r="r" b="b"/>
              <a:pathLst>
                <a:path w="30064" h="50371" extrusionOk="0">
                  <a:moveTo>
                    <a:pt x="15034" y="1"/>
                  </a:moveTo>
                  <a:cubicBezTo>
                    <a:pt x="14716" y="1"/>
                    <a:pt x="14399" y="57"/>
                    <a:pt x="14096" y="171"/>
                  </a:cubicBezTo>
                  <a:cubicBezTo>
                    <a:pt x="11145" y="1148"/>
                    <a:pt x="10358" y="8034"/>
                    <a:pt x="10150" y="11614"/>
                  </a:cubicBezTo>
                  <a:cubicBezTo>
                    <a:pt x="10106" y="12369"/>
                    <a:pt x="9716" y="12953"/>
                    <a:pt x="9249" y="12953"/>
                  </a:cubicBezTo>
                  <a:cubicBezTo>
                    <a:pt x="9232" y="12953"/>
                    <a:pt x="9215" y="12952"/>
                    <a:pt x="9197" y="12951"/>
                  </a:cubicBezTo>
                  <a:cubicBezTo>
                    <a:pt x="9141" y="12946"/>
                    <a:pt x="9082" y="12943"/>
                    <a:pt x="9022" y="12943"/>
                  </a:cubicBezTo>
                  <a:cubicBezTo>
                    <a:pt x="7939" y="12943"/>
                    <a:pt x="6280" y="13762"/>
                    <a:pt x="5326" y="15294"/>
                  </a:cubicBezTo>
                  <a:cubicBezTo>
                    <a:pt x="3929" y="17538"/>
                    <a:pt x="4074" y="23910"/>
                    <a:pt x="4247" y="27122"/>
                  </a:cubicBezTo>
                  <a:cubicBezTo>
                    <a:pt x="4295" y="28002"/>
                    <a:pt x="3856" y="28713"/>
                    <a:pt x="3308" y="28713"/>
                  </a:cubicBezTo>
                  <a:cubicBezTo>
                    <a:pt x="3304" y="28713"/>
                    <a:pt x="3301" y="28713"/>
                    <a:pt x="3297" y="28713"/>
                  </a:cubicBezTo>
                  <a:cubicBezTo>
                    <a:pt x="3288" y="28712"/>
                    <a:pt x="3279" y="28712"/>
                    <a:pt x="3270" y="28712"/>
                  </a:cubicBezTo>
                  <a:cubicBezTo>
                    <a:pt x="1277" y="28712"/>
                    <a:pt x="578" y="32075"/>
                    <a:pt x="578" y="32075"/>
                  </a:cubicBezTo>
                  <a:cubicBezTo>
                    <a:pt x="82" y="33866"/>
                    <a:pt x="1" y="35689"/>
                    <a:pt x="228" y="37501"/>
                  </a:cubicBezTo>
                  <a:cubicBezTo>
                    <a:pt x="1304" y="46079"/>
                    <a:pt x="8158" y="50371"/>
                    <a:pt x="15017" y="50371"/>
                  </a:cubicBezTo>
                  <a:cubicBezTo>
                    <a:pt x="21864" y="50371"/>
                    <a:pt x="28714" y="46095"/>
                    <a:pt x="29828" y="37537"/>
                  </a:cubicBezTo>
                  <a:cubicBezTo>
                    <a:pt x="30064" y="35713"/>
                    <a:pt x="29988" y="33878"/>
                    <a:pt x="29489" y="32075"/>
                  </a:cubicBezTo>
                  <a:cubicBezTo>
                    <a:pt x="29489" y="32075"/>
                    <a:pt x="28791" y="28712"/>
                    <a:pt x="26797" y="28712"/>
                  </a:cubicBezTo>
                  <a:cubicBezTo>
                    <a:pt x="26788" y="28712"/>
                    <a:pt x="26779" y="28712"/>
                    <a:pt x="26770" y="28713"/>
                  </a:cubicBezTo>
                  <a:cubicBezTo>
                    <a:pt x="26767" y="28713"/>
                    <a:pt x="26763" y="28713"/>
                    <a:pt x="26760" y="28713"/>
                  </a:cubicBezTo>
                  <a:cubicBezTo>
                    <a:pt x="26214" y="28713"/>
                    <a:pt x="25773" y="28002"/>
                    <a:pt x="25821" y="27122"/>
                  </a:cubicBezTo>
                  <a:cubicBezTo>
                    <a:pt x="25993" y="23910"/>
                    <a:pt x="26141" y="17538"/>
                    <a:pt x="24741" y="15294"/>
                  </a:cubicBezTo>
                  <a:cubicBezTo>
                    <a:pt x="23787" y="13759"/>
                    <a:pt x="22129" y="12943"/>
                    <a:pt x="21046" y="12943"/>
                  </a:cubicBezTo>
                  <a:cubicBezTo>
                    <a:pt x="20986" y="12943"/>
                    <a:pt x="20927" y="12946"/>
                    <a:pt x="20870" y="12951"/>
                  </a:cubicBezTo>
                  <a:cubicBezTo>
                    <a:pt x="20853" y="12952"/>
                    <a:pt x="20835" y="12953"/>
                    <a:pt x="20818" y="12953"/>
                  </a:cubicBezTo>
                  <a:cubicBezTo>
                    <a:pt x="20351" y="12953"/>
                    <a:pt x="19961" y="12369"/>
                    <a:pt x="19918" y="11614"/>
                  </a:cubicBezTo>
                  <a:cubicBezTo>
                    <a:pt x="19709" y="8034"/>
                    <a:pt x="18923" y="1148"/>
                    <a:pt x="15971" y="171"/>
                  </a:cubicBezTo>
                  <a:cubicBezTo>
                    <a:pt x="15669" y="57"/>
                    <a:pt x="15351" y="1"/>
                    <a:pt x="15034" y="1"/>
                  </a:cubicBezTo>
                  <a:close/>
                </a:path>
              </a:pathLst>
            </a:custGeom>
            <a:solidFill>
              <a:srgbClr val="9A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09;p22">
              <a:extLst>
                <a:ext uri="{FF2B5EF4-FFF2-40B4-BE49-F238E27FC236}">
                  <a16:creationId xmlns:a16="http://schemas.microsoft.com/office/drawing/2014/main" id="{0F2E4E0C-7707-40A6-B5AA-9551AD2BB905}"/>
                </a:ext>
              </a:extLst>
            </p:cNvPr>
            <p:cNvSpPr/>
            <p:nvPr/>
          </p:nvSpPr>
          <p:spPr>
            <a:xfrm>
              <a:off x="7460448" y="4569994"/>
              <a:ext cx="258145" cy="1222627"/>
            </a:xfrm>
            <a:custGeom>
              <a:avLst/>
              <a:gdLst/>
              <a:ahLst/>
              <a:cxnLst/>
              <a:rect l="l" t="t" r="r" b="b"/>
              <a:pathLst>
                <a:path w="10906" h="51653" extrusionOk="0">
                  <a:moveTo>
                    <a:pt x="5689" y="0"/>
                  </a:moveTo>
                  <a:cubicBezTo>
                    <a:pt x="5311" y="0"/>
                    <a:pt x="5005" y="306"/>
                    <a:pt x="5005" y="684"/>
                  </a:cubicBezTo>
                  <a:lnTo>
                    <a:pt x="5005" y="9641"/>
                  </a:lnTo>
                  <a:lnTo>
                    <a:pt x="887" y="4890"/>
                  </a:lnTo>
                  <a:cubicBezTo>
                    <a:pt x="792" y="4786"/>
                    <a:pt x="663" y="4734"/>
                    <a:pt x="534" y="4734"/>
                  </a:cubicBezTo>
                  <a:cubicBezTo>
                    <a:pt x="422" y="4734"/>
                    <a:pt x="311" y="4773"/>
                    <a:pt x="221" y="4851"/>
                  </a:cubicBezTo>
                  <a:cubicBezTo>
                    <a:pt x="25" y="5020"/>
                    <a:pt x="0" y="5314"/>
                    <a:pt x="164" y="5516"/>
                  </a:cubicBezTo>
                  <a:lnTo>
                    <a:pt x="5005" y="11096"/>
                  </a:lnTo>
                  <a:lnTo>
                    <a:pt x="5005" y="21399"/>
                  </a:lnTo>
                  <a:lnTo>
                    <a:pt x="1156" y="16781"/>
                  </a:lnTo>
                  <a:cubicBezTo>
                    <a:pt x="1058" y="16653"/>
                    <a:pt x="909" y="16585"/>
                    <a:pt x="759" y="16585"/>
                  </a:cubicBezTo>
                  <a:cubicBezTo>
                    <a:pt x="647" y="16585"/>
                    <a:pt x="535" y="16622"/>
                    <a:pt x="442" y="16700"/>
                  </a:cubicBezTo>
                  <a:cubicBezTo>
                    <a:pt x="224" y="16881"/>
                    <a:pt x="203" y="17205"/>
                    <a:pt x="391" y="17416"/>
                  </a:cubicBezTo>
                  <a:lnTo>
                    <a:pt x="5005" y="22953"/>
                  </a:lnTo>
                  <a:lnTo>
                    <a:pt x="5005" y="50969"/>
                  </a:lnTo>
                  <a:cubicBezTo>
                    <a:pt x="5005" y="51347"/>
                    <a:pt x="5311" y="51652"/>
                    <a:pt x="5689" y="51652"/>
                  </a:cubicBezTo>
                  <a:cubicBezTo>
                    <a:pt x="6064" y="51652"/>
                    <a:pt x="6369" y="51347"/>
                    <a:pt x="6369" y="50969"/>
                  </a:cubicBezTo>
                  <a:lnTo>
                    <a:pt x="6369" y="21689"/>
                  </a:lnTo>
                  <a:lnTo>
                    <a:pt x="10730" y="16660"/>
                  </a:lnTo>
                  <a:cubicBezTo>
                    <a:pt x="10905" y="16461"/>
                    <a:pt x="10881" y="16158"/>
                    <a:pt x="10682" y="15986"/>
                  </a:cubicBezTo>
                  <a:cubicBezTo>
                    <a:pt x="10593" y="15908"/>
                    <a:pt x="10482" y="15869"/>
                    <a:pt x="10371" y="15869"/>
                  </a:cubicBezTo>
                  <a:cubicBezTo>
                    <a:pt x="10238" y="15869"/>
                    <a:pt x="10105" y="15925"/>
                    <a:pt x="10010" y="16034"/>
                  </a:cubicBezTo>
                  <a:lnTo>
                    <a:pt x="6372" y="20232"/>
                  </a:lnTo>
                  <a:lnTo>
                    <a:pt x="6372" y="11162"/>
                  </a:lnTo>
                  <a:lnTo>
                    <a:pt x="10733" y="6136"/>
                  </a:lnTo>
                  <a:cubicBezTo>
                    <a:pt x="10905" y="5937"/>
                    <a:pt x="10884" y="5634"/>
                    <a:pt x="10685" y="5462"/>
                  </a:cubicBezTo>
                  <a:cubicBezTo>
                    <a:pt x="10594" y="5384"/>
                    <a:pt x="10483" y="5345"/>
                    <a:pt x="10372" y="5345"/>
                  </a:cubicBezTo>
                  <a:cubicBezTo>
                    <a:pt x="10238" y="5345"/>
                    <a:pt x="10105" y="5401"/>
                    <a:pt x="10010" y="5510"/>
                  </a:cubicBezTo>
                  <a:lnTo>
                    <a:pt x="6372" y="9705"/>
                  </a:lnTo>
                  <a:lnTo>
                    <a:pt x="6372" y="684"/>
                  </a:lnTo>
                  <a:cubicBezTo>
                    <a:pt x="6372" y="306"/>
                    <a:pt x="6064" y="0"/>
                    <a:pt x="5689" y="0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710;p22">
            <a:extLst>
              <a:ext uri="{FF2B5EF4-FFF2-40B4-BE49-F238E27FC236}">
                <a16:creationId xmlns:a16="http://schemas.microsoft.com/office/drawing/2014/main" id="{EE708669-0CFE-441A-A6D4-3CF750AD212B}"/>
              </a:ext>
            </a:extLst>
          </p:cNvPr>
          <p:cNvGrpSpPr/>
          <p:nvPr/>
        </p:nvGrpSpPr>
        <p:grpSpPr>
          <a:xfrm>
            <a:off x="1657495" y="4493494"/>
            <a:ext cx="396455" cy="681696"/>
            <a:chOff x="3399597" y="3607763"/>
            <a:chExt cx="1081101" cy="1858934"/>
          </a:xfrm>
        </p:grpSpPr>
        <p:sp>
          <p:nvSpPr>
            <p:cNvPr id="26" name="Google Shape;711;p22">
              <a:extLst>
                <a:ext uri="{FF2B5EF4-FFF2-40B4-BE49-F238E27FC236}">
                  <a16:creationId xmlns:a16="http://schemas.microsoft.com/office/drawing/2014/main" id="{576824B1-FA94-4893-98B4-C794A053B7D4}"/>
                </a:ext>
              </a:extLst>
            </p:cNvPr>
            <p:cNvSpPr/>
            <p:nvPr/>
          </p:nvSpPr>
          <p:spPr>
            <a:xfrm>
              <a:off x="3399597" y="3607763"/>
              <a:ext cx="1081101" cy="1399756"/>
            </a:xfrm>
            <a:custGeom>
              <a:avLst/>
              <a:gdLst/>
              <a:ahLst/>
              <a:cxnLst/>
              <a:rect l="l" t="t" r="r" b="b"/>
              <a:pathLst>
                <a:path w="50643" h="65570" extrusionOk="0">
                  <a:moveTo>
                    <a:pt x="25739" y="0"/>
                  </a:moveTo>
                  <a:cubicBezTo>
                    <a:pt x="25667" y="0"/>
                    <a:pt x="25596" y="1"/>
                    <a:pt x="25524" y="2"/>
                  </a:cubicBezTo>
                  <a:cubicBezTo>
                    <a:pt x="16739" y="108"/>
                    <a:pt x="9629" y="6736"/>
                    <a:pt x="9590" y="14932"/>
                  </a:cubicBezTo>
                  <a:cubicBezTo>
                    <a:pt x="9587" y="15255"/>
                    <a:pt x="9596" y="15576"/>
                    <a:pt x="9617" y="15893"/>
                  </a:cubicBezTo>
                  <a:cubicBezTo>
                    <a:pt x="9901" y="20378"/>
                    <a:pt x="8519" y="24796"/>
                    <a:pt x="5613" y="28386"/>
                  </a:cubicBezTo>
                  <a:cubicBezTo>
                    <a:pt x="1930" y="32928"/>
                    <a:pt x="0" y="38765"/>
                    <a:pt x="759" y="45037"/>
                  </a:cubicBezTo>
                  <a:cubicBezTo>
                    <a:pt x="2044" y="55682"/>
                    <a:pt x="11153" y="64170"/>
                    <a:pt x="22612" y="65407"/>
                  </a:cubicBezTo>
                  <a:cubicBezTo>
                    <a:pt x="23621" y="65516"/>
                    <a:pt x="24620" y="65569"/>
                    <a:pt x="25606" y="65569"/>
                  </a:cubicBezTo>
                  <a:cubicBezTo>
                    <a:pt x="39363" y="65569"/>
                    <a:pt x="50550" y="55243"/>
                    <a:pt x="50615" y="42451"/>
                  </a:cubicBezTo>
                  <a:cubicBezTo>
                    <a:pt x="50642" y="36969"/>
                    <a:pt x="48622" y="31921"/>
                    <a:pt x="45220" y="27935"/>
                  </a:cubicBezTo>
                  <a:cubicBezTo>
                    <a:pt x="42550" y="24799"/>
                    <a:pt x="41240" y="20838"/>
                    <a:pt x="41772" y="16870"/>
                  </a:cubicBezTo>
                  <a:cubicBezTo>
                    <a:pt x="41872" y="16132"/>
                    <a:pt x="41912" y="15388"/>
                    <a:pt x="41893" y="14644"/>
                  </a:cubicBezTo>
                  <a:cubicBezTo>
                    <a:pt x="41689" y="6537"/>
                    <a:pt x="34447" y="0"/>
                    <a:pt x="25739" y="0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12;p22">
              <a:extLst>
                <a:ext uri="{FF2B5EF4-FFF2-40B4-BE49-F238E27FC236}">
                  <a16:creationId xmlns:a16="http://schemas.microsoft.com/office/drawing/2014/main" id="{DEB925F4-AAEA-440B-A31D-D65F9CBCFABA}"/>
                </a:ext>
              </a:extLst>
            </p:cNvPr>
            <p:cNvSpPr/>
            <p:nvPr/>
          </p:nvSpPr>
          <p:spPr>
            <a:xfrm>
              <a:off x="3727738" y="4146141"/>
              <a:ext cx="433141" cy="1320556"/>
            </a:xfrm>
            <a:custGeom>
              <a:avLst/>
              <a:gdLst/>
              <a:ahLst/>
              <a:cxnLst/>
              <a:rect l="l" t="t" r="r" b="b"/>
              <a:pathLst>
                <a:path w="20290" h="61860" extrusionOk="0">
                  <a:moveTo>
                    <a:pt x="10419" y="1"/>
                  </a:moveTo>
                  <a:cubicBezTo>
                    <a:pt x="9684" y="1"/>
                    <a:pt x="9082" y="595"/>
                    <a:pt x="9079" y="1334"/>
                  </a:cubicBezTo>
                  <a:lnTo>
                    <a:pt x="8973" y="23985"/>
                  </a:lnTo>
                  <a:lnTo>
                    <a:pt x="2520" y="16237"/>
                  </a:lnTo>
                  <a:cubicBezTo>
                    <a:pt x="2255" y="15928"/>
                    <a:pt x="1879" y="15770"/>
                    <a:pt x="1502" y="15770"/>
                  </a:cubicBezTo>
                  <a:cubicBezTo>
                    <a:pt x="1199" y="15770"/>
                    <a:pt x="895" y="15872"/>
                    <a:pt x="645" y="16080"/>
                  </a:cubicBezTo>
                  <a:cubicBezTo>
                    <a:pt x="82" y="16549"/>
                    <a:pt x="1" y="17380"/>
                    <a:pt x="460" y="17952"/>
                  </a:cubicBezTo>
                  <a:lnTo>
                    <a:pt x="8952" y="28149"/>
                  </a:lnTo>
                  <a:lnTo>
                    <a:pt x="8801" y="60513"/>
                  </a:lnTo>
                  <a:cubicBezTo>
                    <a:pt x="8798" y="61254"/>
                    <a:pt x="9397" y="61856"/>
                    <a:pt x="10135" y="61859"/>
                  </a:cubicBezTo>
                  <a:cubicBezTo>
                    <a:pt x="10138" y="61859"/>
                    <a:pt x="10142" y="61859"/>
                    <a:pt x="10146" y="61859"/>
                  </a:cubicBezTo>
                  <a:cubicBezTo>
                    <a:pt x="10882" y="61859"/>
                    <a:pt x="11477" y="61263"/>
                    <a:pt x="11480" y="60529"/>
                  </a:cubicBezTo>
                  <a:lnTo>
                    <a:pt x="11683" y="17846"/>
                  </a:lnTo>
                  <a:cubicBezTo>
                    <a:pt x="11864" y="17752"/>
                    <a:pt x="12025" y="17616"/>
                    <a:pt x="12146" y="17453"/>
                  </a:cubicBezTo>
                  <a:lnTo>
                    <a:pt x="19854" y="6959"/>
                  </a:lnTo>
                  <a:cubicBezTo>
                    <a:pt x="20290" y="6364"/>
                    <a:pt x="20163" y="5526"/>
                    <a:pt x="19567" y="5087"/>
                  </a:cubicBezTo>
                  <a:cubicBezTo>
                    <a:pt x="19328" y="4912"/>
                    <a:pt x="19050" y="4827"/>
                    <a:pt x="18774" y="4827"/>
                  </a:cubicBezTo>
                  <a:cubicBezTo>
                    <a:pt x="18362" y="4827"/>
                    <a:pt x="17956" y="5016"/>
                    <a:pt x="17695" y="5375"/>
                  </a:cubicBezTo>
                  <a:lnTo>
                    <a:pt x="11701" y="13531"/>
                  </a:lnTo>
                  <a:lnTo>
                    <a:pt x="11759" y="1347"/>
                  </a:lnTo>
                  <a:cubicBezTo>
                    <a:pt x="11762" y="609"/>
                    <a:pt x="11166" y="4"/>
                    <a:pt x="10425" y="1"/>
                  </a:cubicBezTo>
                  <a:cubicBezTo>
                    <a:pt x="10423" y="1"/>
                    <a:pt x="10421" y="1"/>
                    <a:pt x="10419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721;p22">
            <a:extLst>
              <a:ext uri="{FF2B5EF4-FFF2-40B4-BE49-F238E27FC236}">
                <a16:creationId xmlns:a16="http://schemas.microsoft.com/office/drawing/2014/main" id="{FEFE0A5E-80F6-4D92-82A2-2F17CA080335}"/>
              </a:ext>
            </a:extLst>
          </p:cNvPr>
          <p:cNvGrpSpPr/>
          <p:nvPr/>
        </p:nvGrpSpPr>
        <p:grpSpPr>
          <a:xfrm>
            <a:off x="6602226" y="4493712"/>
            <a:ext cx="514531" cy="664501"/>
            <a:chOff x="5605876" y="3606838"/>
            <a:chExt cx="1403087" cy="1812044"/>
          </a:xfrm>
        </p:grpSpPr>
        <p:sp>
          <p:nvSpPr>
            <p:cNvPr id="24" name="Google Shape;722;p22">
              <a:extLst>
                <a:ext uri="{FF2B5EF4-FFF2-40B4-BE49-F238E27FC236}">
                  <a16:creationId xmlns:a16="http://schemas.microsoft.com/office/drawing/2014/main" id="{EAEF9FDC-C505-4E89-AA3C-1AAD60E0F0A3}"/>
                </a:ext>
              </a:extLst>
            </p:cNvPr>
            <p:cNvSpPr/>
            <p:nvPr/>
          </p:nvSpPr>
          <p:spPr>
            <a:xfrm>
              <a:off x="5605876" y="3606838"/>
              <a:ext cx="1403087" cy="1442450"/>
            </a:xfrm>
            <a:custGeom>
              <a:avLst/>
              <a:gdLst/>
              <a:ahLst/>
              <a:cxnLst/>
              <a:rect l="l" t="t" r="r" b="b"/>
              <a:pathLst>
                <a:path w="59277" h="60940" extrusionOk="0">
                  <a:moveTo>
                    <a:pt x="29640" y="1"/>
                  </a:moveTo>
                  <a:cubicBezTo>
                    <a:pt x="29123" y="1"/>
                    <a:pt x="28607" y="58"/>
                    <a:pt x="28101" y="173"/>
                  </a:cubicBezTo>
                  <a:cubicBezTo>
                    <a:pt x="23244" y="1174"/>
                    <a:pt x="21952" y="8220"/>
                    <a:pt x="21608" y="11889"/>
                  </a:cubicBezTo>
                  <a:cubicBezTo>
                    <a:pt x="21535" y="12662"/>
                    <a:pt x="20893" y="13258"/>
                    <a:pt x="20125" y="13258"/>
                  </a:cubicBezTo>
                  <a:cubicBezTo>
                    <a:pt x="20097" y="13258"/>
                    <a:pt x="20069" y="13257"/>
                    <a:pt x="20041" y="13256"/>
                  </a:cubicBezTo>
                  <a:cubicBezTo>
                    <a:pt x="19950" y="13250"/>
                    <a:pt x="19855" y="13248"/>
                    <a:pt x="19758" y="13248"/>
                  </a:cubicBezTo>
                  <a:cubicBezTo>
                    <a:pt x="17978" y="13248"/>
                    <a:pt x="15247" y="14083"/>
                    <a:pt x="13675" y="15654"/>
                  </a:cubicBezTo>
                  <a:cubicBezTo>
                    <a:pt x="11377" y="17952"/>
                    <a:pt x="11613" y="24475"/>
                    <a:pt x="11900" y="27762"/>
                  </a:cubicBezTo>
                  <a:cubicBezTo>
                    <a:pt x="11978" y="28661"/>
                    <a:pt x="11253" y="29389"/>
                    <a:pt x="10353" y="29389"/>
                  </a:cubicBezTo>
                  <a:cubicBezTo>
                    <a:pt x="10348" y="29389"/>
                    <a:pt x="10342" y="29389"/>
                    <a:pt x="10337" y="29389"/>
                  </a:cubicBezTo>
                  <a:cubicBezTo>
                    <a:pt x="10321" y="29389"/>
                    <a:pt x="10305" y="29389"/>
                    <a:pt x="10290" y="29389"/>
                  </a:cubicBezTo>
                  <a:cubicBezTo>
                    <a:pt x="7014" y="29389"/>
                    <a:pt x="5867" y="32831"/>
                    <a:pt x="5867" y="32831"/>
                  </a:cubicBezTo>
                  <a:cubicBezTo>
                    <a:pt x="0" y="46025"/>
                    <a:pt x="25796" y="59222"/>
                    <a:pt x="28975" y="60786"/>
                  </a:cubicBezTo>
                  <a:cubicBezTo>
                    <a:pt x="29180" y="60888"/>
                    <a:pt x="29407" y="60940"/>
                    <a:pt x="29640" y="60940"/>
                  </a:cubicBezTo>
                  <a:cubicBezTo>
                    <a:pt x="29870" y="60940"/>
                    <a:pt x="30099" y="60888"/>
                    <a:pt x="30305" y="60786"/>
                  </a:cubicBezTo>
                  <a:cubicBezTo>
                    <a:pt x="33480" y="59222"/>
                    <a:pt x="59276" y="46025"/>
                    <a:pt x="53412" y="32831"/>
                  </a:cubicBezTo>
                  <a:cubicBezTo>
                    <a:pt x="53412" y="32831"/>
                    <a:pt x="52264" y="29389"/>
                    <a:pt x="48986" y="29389"/>
                  </a:cubicBezTo>
                  <a:cubicBezTo>
                    <a:pt x="48972" y="29389"/>
                    <a:pt x="48957" y="29389"/>
                    <a:pt x="48943" y="29389"/>
                  </a:cubicBezTo>
                  <a:cubicBezTo>
                    <a:pt x="48937" y="29389"/>
                    <a:pt x="48932" y="29389"/>
                    <a:pt x="48926" y="29389"/>
                  </a:cubicBezTo>
                  <a:cubicBezTo>
                    <a:pt x="48027" y="29389"/>
                    <a:pt x="47301" y="28661"/>
                    <a:pt x="47379" y="27762"/>
                  </a:cubicBezTo>
                  <a:cubicBezTo>
                    <a:pt x="47664" y="24475"/>
                    <a:pt x="47903" y="17952"/>
                    <a:pt x="45604" y="15654"/>
                  </a:cubicBezTo>
                  <a:cubicBezTo>
                    <a:pt x="44033" y="14083"/>
                    <a:pt x="41301" y="13248"/>
                    <a:pt x="39519" y="13248"/>
                  </a:cubicBezTo>
                  <a:cubicBezTo>
                    <a:pt x="39422" y="13248"/>
                    <a:pt x="39327" y="13250"/>
                    <a:pt x="39235" y="13256"/>
                  </a:cubicBezTo>
                  <a:cubicBezTo>
                    <a:pt x="39207" y="13257"/>
                    <a:pt x="39179" y="13258"/>
                    <a:pt x="39152" y="13258"/>
                  </a:cubicBezTo>
                  <a:cubicBezTo>
                    <a:pt x="38387" y="13258"/>
                    <a:pt x="37745" y="12662"/>
                    <a:pt x="37672" y="11889"/>
                  </a:cubicBezTo>
                  <a:cubicBezTo>
                    <a:pt x="37327" y="8223"/>
                    <a:pt x="36036" y="1174"/>
                    <a:pt x="31179" y="173"/>
                  </a:cubicBezTo>
                  <a:cubicBezTo>
                    <a:pt x="30673" y="58"/>
                    <a:pt x="30156" y="1"/>
                    <a:pt x="29640" y="1"/>
                  </a:cubicBezTo>
                  <a:close/>
                </a:path>
              </a:pathLst>
            </a:custGeom>
            <a:solidFill>
              <a:srgbClr val="FFC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23;p22">
              <a:extLst>
                <a:ext uri="{FF2B5EF4-FFF2-40B4-BE49-F238E27FC236}">
                  <a16:creationId xmlns:a16="http://schemas.microsoft.com/office/drawing/2014/main" id="{B3BDA248-A866-417D-9142-3207D6117DCE}"/>
                </a:ext>
              </a:extLst>
            </p:cNvPr>
            <p:cNvSpPr/>
            <p:nvPr/>
          </p:nvSpPr>
          <p:spPr>
            <a:xfrm>
              <a:off x="6112475" y="4051230"/>
              <a:ext cx="410248" cy="1367653"/>
            </a:xfrm>
            <a:custGeom>
              <a:avLst/>
              <a:gdLst/>
              <a:ahLst/>
              <a:cxnLst/>
              <a:rect l="l" t="t" r="r" b="b"/>
              <a:pathLst>
                <a:path w="17332" h="57780" extrusionOk="0">
                  <a:moveTo>
                    <a:pt x="8670" y="1"/>
                  </a:moveTo>
                  <a:cubicBezTo>
                    <a:pt x="8241" y="1"/>
                    <a:pt x="7896" y="351"/>
                    <a:pt x="7908" y="781"/>
                  </a:cubicBezTo>
                  <a:lnTo>
                    <a:pt x="7908" y="23658"/>
                  </a:lnTo>
                  <a:lnTo>
                    <a:pt x="1449" y="15907"/>
                  </a:lnTo>
                  <a:cubicBezTo>
                    <a:pt x="1297" y="15722"/>
                    <a:pt x="1077" y="15626"/>
                    <a:pt x="855" y="15626"/>
                  </a:cubicBezTo>
                  <a:cubicBezTo>
                    <a:pt x="682" y="15626"/>
                    <a:pt x="509" y="15684"/>
                    <a:pt x="366" y="15802"/>
                  </a:cubicBezTo>
                  <a:cubicBezTo>
                    <a:pt x="39" y="16074"/>
                    <a:pt x="0" y="16561"/>
                    <a:pt x="275" y="16884"/>
                  </a:cubicBezTo>
                  <a:lnTo>
                    <a:pt x="7908" y="26041"/>
                  </a:lnTo>
                  <a:lnTo>
                    <a:pt x="7908" y="56999"/>
                  </a:lnTo>
                  <a:cubicBezTo>
                    <a:pt x="7896" y="57426"/>
                    <a:pt x="8241" y="57779"/>
                    <a:pt x="8670" y="57779"/>
                  </a:cubicBezTo>
                  <a:cubicBezTo>
                    <a:pt x="9097" y="57779"/>
                    <a:pt x="9441" y="57426"/>
                    <a:pt x="9432" y="56999"/>
                  </a:cubicBezTo>
                  <a:lnTo>
                    <a:pt x="9432" y="19440"/>
                  </a:lnTo>
                  <a:lnTo>
                    <a:pt x="17053" y="10651"/>
                  </a:lnTo>
                  <a:cubicBezTo>
                    <a:pt x="17331" y="10334"/>
                    <a:pt x="17295" y="9853"/>
                    <a:pt x="16978" y="9575"/>
                  </a:cubicBezTo>
                  <a:cubicBezTo>
                    <a:pt x="16833" y="9450"/>
                    <a:pt x="16655" y="9389"/>
                    <a:pt x="16477" y="9389"/>
                  </a:cubicBezTo>
                  <a:cubicBezTo>
                    <a:pt x="16264" y="9389"/>
                    <a:pt x="16051" y="9477"/>
                    <a:pt x="15901" y="9651"/>
                  </a:cubicBezTo>
                  <a:lnTo>
                    <a:pt x="9432" y="17111"/>
                  </a:lnTo>
                  <a:lnTo>
                    <a:pt x="9432" y="781"/>
                  </a:lnTo>
                  <a:cubicBezTo>
                    <a:pt x="9441" y="351"/>
                    <a:pt x="9097" y="1"/>
                    <a:pt x="8670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728;p22">
            <a:extLst>
              <a:ext uri="{FF2B5EF4-FFF2-40B4-BE49-F238E27FC236}">
                <a16:creationId xmlns:a16="http://schemas.microsoft.com/office/drawing/2014/main" id="{D49A58DE-CAF0-4E52-89FC-0A7D92FA1222}"/>
              </a:ext>
            </a:extLst>
          </p:cNvPr>
          <p:cNvGrpSpPr/>
          <p:nvPr/>
        </p:nvGrpSpPr>
        <p:grpSpPr>
          <a:xfrm>
            <a:off x="167392" y="4281218"/>
            <a:ext cx="679100" cy="901222"/>
            <a:chOff x="1231043" y="3326737"/>
            <a:chExt cx="1851853" cy="2457564"/>
          </a:xfrm>
        </p:grpSpPr>
        <p:sp>
          <p:nvSpPr>
            <p:cNvPr id="20" name="Google Shape;729;p22">
              <a:extLst>
                <a:ext uri="{FF2B5EF4-FFF2-40B4-BE49-F238E27FC236}">
                  <a16:creationId xmlns:a16="http://schemas.microsoft.com/office/drawing/2014/main" id="{77094F5D-9D94-474F-AB8A-50A13A85B2D5}"/>
                </a:ext>
              </a:extLst>
            </p:cNvPr>
            <p:cNvSpPr/>
            <p:nvPr/>
          </p:nvSpPr>
          <p:spPr>
            <a:xfrm>
              <a:off x="1231043" y="3326737"/>
              <a:ext cx="1851853" cy="1904112"/>
            </a:xfrm>
            <a:custGeom>
              <a:avLst/>
              <a:gdLst/>
              <a:ahLst/>
              <a:cxnLst/>
              <a:rect l="l" t="t" r="r" b="b"/>
              <a:pathLst>
                <a:path w="86748" h="89196" extrusionOk="0">
                  <a:moveTo>
                    <a:pt x="43054" y="1"/>
                  </a:moveTo>
                  <a:cubicBezTo>
                    <a:pt x="42402" y="1"/>
                    <a:pt x="41751" y="88"/>
                    <a:pt x="41123" y="262"/>
                  </a:cubicBezTo>
                  <a:cubicBezTo>
                    <a:pt x="34016" y="1728"/>
                    <a:pt x="32123" y="12041"/>
                    <a:pt x="31621" y="17405"/>
                  </a:cubicBezTo>
                  <a:cubicBezTo>
                    <a:pt x="31513" y="18538"/>
                    <a:pt x="30574" y="19411"/>
                    <a:pt x="29452" y="19411"/>
                  </a:cubicBezTo>
                  <a:cubicBezTo>
                    <a:pt x="29411" y="19411"/>
                    <a:pt x="29370" y="19410"/>
                    <a:pt x="29329" y="19407"/>
                  </a:cubicBezTo>
                  <a:cubicBezTo>
                    <a:pt x="29192" y="19400"/>
                    <a:pt x="29051" y="19396"/>
                    <a:pt x="28905" y="19396"/>
                  </a:cubicBezTo>
                  <a:cubicBezTo>
                    <a:pt x="26301" y="19396"/>
                    <a:pt x="22308" y="20621"/>
                    <a:pt x="20011" y="22918"/>
                  </a:cubicBezTo>
                  <a:cubicBezTo>
                    <a:pt x="16648" y="26278"/>
                    <a:pt x="16996" y="35825"/>
                    <a:pt x="17414" y="40637"/>
                  </a:cubicBezTo>
                  <a:cubicBezTo>
                    <a:pt x="17531" y="41954"/>
                    <a:pt x="16467" y="43020"/>
                    <a:pt x="15150" y="43020"/>
                  </a:cubicBezTo>
                  <a:cubicBezTo>
                    <a:pt x="15142" y="43020"/>
                    <a:pt x="15135" y="43020"/>
                    <a:pt x="15127" y="43020"/>
                  </a:cubicBezTo>
                  <a:cubicBezTo>
                    <a:pt x="15104" y="43020"/>
                    <a:pt x="15081" y="43019"/>
                    <a:pt x="15059" y="43019"/>
                  </a:cubicBezTo>
                  <a:cubicBezTo>
                    <a:pt x="10264" y="43019"/>
                    <a:pt x="8583" y="48058"/>
                    <a:pt x="8583" y="48058"/>
                  </a:cubicBezTo>
                  <a:cubicBezTo>
                    <a:pt x="1" y="67367"/>
                    <a:pt x="37751" y="86679"/>
                    <a:pt x="42399" y="88968"/>
                  </a:cubicBezTo>
                  <a:cubicBezTo>
                    <a:pt x="42704" y="89116"/>
                    <a:pt x="43037" y="89195"/>
                    <a:pt x="43376" y="89195"/>
                  </a:cubicBezTo>
                  <a:cubicBezTo>
                    <a:pt x="43714" y="89195"/>
                    <a:pt x="44047" y="89116"/>
                    <a:pt x="44349" y="88968"/>
                  </a:cubicBezTo>
                  <a:cubicBezTo>
                    <a:pt x="48998" y="86679"/>
                    <a:pt x="86748" y="67367"/>
                    <a:pt x="78165" y="48058"/>
                  </a:cubicBezTo>
                  <a:cubicBezTo>
                    <a:pt x="78165" y="48058"/>
                    <a:pt x="76488" y="43019"/>
                    <a:pt x="71693" y="43019"/>
                  </a:cubicBezTo>
                  <a:cubicBezTo>
                    <a:pt x="71670" y="43019"/>
                    <a:pt x="71647" y="43020"/>
                    <a:pt x="71624" y="43020"/>
                  </a:cubicBezTo>
                  <a:cubicBezTo>
                    <a:pt x="71617" y="43020"/>
                    <a:pt x="71609" y="43020"/>
                    <a:pt x="71602" y="43020"/>
                  </a:cubicBezTo>
                  <a:cubicBezTo>
                    <a:pt x="70282" y="43020"/>
                    <a:pt x="69224" y="41954"/>
                    <a:pt x="69335" y="40637"/>
                  </a:cubicBezTo>
                  <a:cubicBezTo>
                    <a:pt x="69755" y="35825"/>
                    <a:pt x="70103" y="26278"/>
                    <a:pt x="66740" y="22918"/>
                  </a:cubicBezTo>
                  <a:cubicBezTo>
                    <a:pt x="64443" y="20621"/>
                    <a:pt x="60448" y="19396"/>
                    <a:pt x="57843" y="19396"/>
                  </a:cubicBezTo>
                  <a:cubicBezTo>
                    <a:pt x="57697" y="19396"/>
                    <a:pt x="57556" y="19400"/>
                    <a:pt x="57420" y="19407"/>
                  </a:cubicBezTo>
                  <a:cubicBezTo>
                    <a:pt x="57379" y="19410"/>
                    <a:pt x="57338" y="19411"/>
                    <a:pt x="57297" y="19411"/>
                  </a:cubicBezTo>
                  <a:cubicBezTo>
                    <a:pt x="56174" y="19411"/>
                    <a:pt x="55236" y="18535"/>
                    <a:pt x="55130" y="17405"/>
                  </a:cubicBezTo>
                  <a:cubicBezTo>
                    <a:pt x="54625" y="12041"/>
                    <a:pt x="52735" y="1728"/>
                    <a:pt x="45629" y="262"/>
                  </a:cubicBezTo>
                  <a:cubicBezTo>
                    <a:pt x="44997" y="88"/>
                    <a:pt x="44348" y="1"/>
                    <a:pt x="43697" y="1"/>
                  </a:cubicBezTo>
                  <a:cubicBezTo>
                    <a:pt x="43590" y="1"/>
                    <a:pt x="43483" y="3"/>
                    <a:pt x="43376" y="8"/>
                  </a:cubicBezTo>
                  <a:cubicBezTo>
                    <a:pt x="43269" y="3"/>
                    <a:pt x="43162" y="1"/>
                    <a:pt x="43054" y="1"/>
                  </a:cubicBezTo>
                  <a:close/>
                </a:path>
              </a:pathLst>
            </a:custGeom>
            <a:solidFill>
              <a:srgbClr val="FFC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30;p22">
              <a:extLst>
                <a:ext uri="{FF2B5EF4-FFF2-40B4-BE49-F238E27FC236}">
                  <a16:creationId xmlns:a16="http://schemas.microsoft.com/office/drawing/2014/main" id="{4005F292-C35D-4A00-AEEF-CA01FDB158BB}"/>
                </a:ext>
              </a:extLst>
            </p:cNvPr>
            <p:cNvSpPr/>
            <p:nvPr/>
          </p:nvSpPr>
          <p:spPr>
            <a:xfrm>
              <a:off x="1899813" y="3980288"/>
              <a:ext cx="541266" cy="1804013"/>
            </a:xfrm>
            <a:custGeom>
              <a:avLst/>
              <a:gdLst/>
              <a:ahLst/>
              <a:cxnLst/>
              <a:rect l="l" t="t" r="r" b="b"/>
              <a:pathLst>
                <a:path w="25355" h="84507" extrusionOk="0">
                  <a:moveTo>
                    <a:pt x="12681" y="1"/>
                  </a:moveTo>
                  <a:cubicBezTo>
                    <a:pt x="12064" y="1"/>
                    <a:pt x="11565" y="500"/>
                    <a:pt x="11565" y="1117"/>
                  </a:cubicBezTo>
                  <a:lnTo>
                    <a:pt x="11565" y="34600"/>
                  </a:lnTo>
                  <a:lnTo>
                    <a:pt x="2111" y="23256"/>
                  </a:lnTo>
                  <a:cubicBezTo>
                    <a:pt x="1890" y="22990"/>
                    <a:pt x="1571" y="22854"/>
                    <a:pt x="1251" y="22854"/>
                  </a:cubicBezTo>
                  <a:cubicBezTo>
                    <a:pt x="999" y="22854"/>
                    <a:pt x="746" y="22938"/>
                    <a:pt x="539" y="23111"/>
                  </a:cubicBezTo>
                  <a:cubicBezTo>
                    <a:pt x="64" y="23507"/>
                    <a:pt x="1" y="24212"/>
                    <a:pt x="397" y="24687"/>
                  </a:cubicBezTo>
                  <a:lnTo>
                    <a:pt x="11565" y="38087"/>
                  </a:lnTo>
                  <a:lnTo>
                    <a:pt x="11565" y="83391"/>
                  </a:lnTo>
                  <a:cubicBezTo>
                    <a:pt x="11565" y="84008"/>
                    <a:pt x="12064" y="84507"/>
                    <a:pt x="12681" y="84507"/>
                  </a:cubicBezTo>
                  <a:cubicBezTo>
                    <a:pt x="13295" y="84507"/>
                    <a:pt x="13797" y="84008"/>
                    <a:pt x="13797" y="83391"/>
                  </a:cubicBezTo>
                  <a:lnTo>
                    <a:pt x="13797" y="28419"/>
                  </a:lnTo>
                  <a:lnTo>
                    <a:pt x="24950" y="15560"/>
                  </a:lnTo>
                  <a:cubicBezTo>
                    <a:pt x="25355" y="15094"/>
                    <a:pt x="25303" y="14390"/>
                    <a:pt x="24838" y="13984"/>
                  </a:cubicBezTo>
                  <a:cubicBezTo>
                    <a:pt x="24627" y="13801"/>
                    <a:pt x="24367" y="13711"/>
                    <a:pt x="24109" y="13711"/>
                  </a:cubicBezTo>
                  <a:cubicBezTo>
                    <a:pt x="23796" y="13711"/>
                    <a:pt x="23485" y="13843"/>
                    <a:pt x="23265" y="14099"/>
                  </a:cubicBezTo>
                  <a:lnTo>
                    <a:pt x="13797" y="25013"/>
                  </a:lnTo>
                  <a:lnTo>
                    <a:pt x="13797" y="1117"/>
                  </a:lnTo>
                  <a:cubicBezTo>
                    <a:pt x="13797" y="500"/>
                    <a:pt x="13298" y="1"/>
                    <a:pt x="12681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Flèche : droite 33">
            <a:extLst>
              <a:ext uri="{FF2B5EF4-FFF2-40B4-BE49-F238E27FC236}">
                <a16:creationId xmlns:a16="http://schemas.microsoft.com/office/drawing/2014/main" id="{DF7C20BD-CD3F-C238-5D0E-70BAB54DD49B}"/>
              </a:ext>
            </a:extLst>
          </p:cNvPr>
          <p:cNvSpPr/>
          <p:nvPr/>
        </p:nvSpPr>
        <p:spPr>
          <a:xfrm rot="1559261">
            <a:off x="6139695" y="2668563"/>
            <a:ext cx="1517556" cy="88735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accent3">
                    <a:lumMod val="50000"/>
                  </a:schemeClr>
                </a:solidFill>
                <a:latin typeface="EB Garamond" panose="00000500000000000000" pitchFamily="2" charset="0"/>
                <a:ea typeface="EB Garamond" panose="00000500000000000000" pitchFamily="2" charset="0"/>
                <a:cs typeface="Segoe UI" panose="020B0502040204020203" pitchFamily="34" charset="0"/>
              </a:rPr>
              <a:t>- 66 %</a:t>
            </a:r>
          </a:p>
        </p:txBody>
      </p:sp>
      <p:sp>
        <p:nvSpPr>
          <p:cNvPr id="5" name="Google Shape;1208;p32">
            <a:extLst>
              <a:ext uri="{FF2B5EF4-FFF2-40B4-BE49-F238E27FC236}">
                <a16:creationId xmlns:a16="http://schemas.microsoft.com/office/drawing/2014/main" id="{B9C90A68-DB2C-B316-F828-39ED71FE7FB5}"/>
              </a:ext>
            </a:extLst>
          </p:cNvPr>
          <p:cNvSpPr txBox="1"/>
          <p:nvPr/>
        </p:nvSpPr>
        <p:spPr>
          <a:xfrm>
            <a:off x="703379" y="853372"/>
            <a:ext cx="3678826" cy="143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Éclairage Public</a:t>
            </a:r>
          </a:p>
          <a:p>
            <a:pPr algn="just"/>
            <a:endParaRPr lang="fr-FR" sz="700" b="1" dirty="0">
              <a:solidFill>
                <a:srgbClr val="434343"/>
              </a:solidFill>
              <a:latin typeface="EB Garamond" panose="00000500000000000000" pitchFamily="2" charset="0"/>
              <a:ea typeface="EB Garamond" panose="00000500000000000000" pitchFamily="2" charset="0"/>
            </a:endParaRPr>
          </a:p>
          <a:p>
            <a:pPr algn="just"/>
            <a:endParaRPr lang="fr-FR" sz="1800" b="1" dirty="0">
              <a:solidFill>
                <a:srgbClr val="434343"/>
              </a:solidFill>
              <a:latin typeface="EB Garamond" panose="00000500000000000000" pitchFamily="2" charset="0"/>
              <a:ea typeface="EB Garamond" panose="00000500000000000000" pitchFamily="2" charset="0"/>
            </a:endParaRPr>
          </a:p>
          <a:p>
            <a:pPr algn="just"/>
            <a:r>
              <a:rPr lang="fr-FR" sz="1800" b="1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Extinction Nocturne:</a:t>
            </a:r>
          </a:p>
          <a:p>
            <a:pPr algn="just"/>
            <a:r>
              <a:rPr lang="fr-FR" sz="1800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Plusieurs communes sur le territoire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94810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Sobriété et efficacité énergétique</a:t>
            </a:r>
          </a:p>
        </p:txBody>
      </p:sp>
      <p:sp>
        <p:nvSpPr>
          <p:cNvPr id="9" name="Google Shape;699;p22">
            <a:extLst>
              <a:ext uri="{FF2B5EF4-FFF2-40B4-BE49-F238E27FC236}">
                <a16:creationId xmlns:a16="http://schemas.microsoft.com/office/drawing/2014/main" id="{2FCBF1DA-02A7-42D5-BEBF-51DB30ED042D}"/>
              </a:ext>
            </a:extLst>
          </p:cNvPr>
          <p:cNvSpPr/>
          <p:nvPr/>
        </p:nvSpPr>
        <p:spPr>
          <a:xfrm>
            <a:off x="1423929" y="4915697"/>
            <a:ext cx="313262" cy="223188"/>
          </a:xfrm>
          <a:custGeom>
            <a:avLst/>
            <a:gdLst/>
            <a:ahLst/>
            <a:cxnLst/>
            <a:rect l="l" t="t" r="r" b="b"/>
            <a:pathLst>
              <a:path w="40016" h="28510" extrusionOk="0">
                <a:moveTo>
                  <a:pt x="17075" y="1"/>
                </a:moveTo>
                <a:cubicBezTo>
                  <a:pt x="16745" y="1"/>
                  <a:pt x="16414" y="16"/>
                  <a:pt x="16083" y="47"/>
                </a:cubicBezTo>
                <a:cubicBezTo>
                  <a:pt x="11480" y="461"/>
                  <a:pt x="7818" y="3709"/>
                  <a:pt x="6651" y="7912"/>
                </a:cubicBezTo>
                <a:cubicBezTo>
                  <a:pt x="6442" y="8678"/>
                  <a:pt x="5780" y="9234"/>
                  <a:pt x="4990" y="9310"/>
                </a:cubicBezTo>
                <a:cubicBezTo>
                  <a:pt x="4691" y="9340"/>
                  <a:pt x="4395" y="9394"/>
                  <a:pt x="4104" y="9473"/>
                </a:cubicBezTo>
                <a:cubicBezTo>
                  <a:pt x="1821" y="10090"/>
                  <a:pt x="158" y="12164"/>
                  <a:pt x="64" y="14526"/>
                </a:cubicBezTo>
                <a:cubicBezTo>
                  <a:pt x="1" y="15978"/>
                  <a:pt x="518" y="17396"/>
                  <a:pt x="1501" y="18467"/>
                </a:cubicBezTo>
                <a:cubicBezTo>
                  <a:pt x="2075" y="19093"/>
                  <a:pt x="2320" y="19942"/>
                  <a:pt x="2124" y="20765"/>
                </a:cubicBezTo>
                <a:cubicBezTo>
                  <a:pt x="1761" y="22307"/>
                  <a:pt x="1703" y="23910"/>
                  <a:pt x="1960" y="25477"/>
                </a:cubicBezTo>
                <a:cubicBezTo>
                  <a:pt x="2130" y="26526"/>
                  <a:pt x="2444" y="27545"/>
                  <a:pt x="2889" y="28510"/>
                </a:cubicBezTo>
                <a:lnTo>
                  <a:pt x="38186" y="28510"/>
                </a:lnTo>
                <a:cubicBezTo>
                  <a:pt x="39390" y="26577"/>
                  <a:pt x="40016" y="24270"/>
                  <a:pt x="39798" y="21866"/>
                </a:cubicBezTo>
                <a:cubicBezTo>
                  <a:pt x="39632" y="20000"/>
                  <a:pt x="38982" y="18207"/>
                  <a:pt x="37911" y="16667"/>
                </a:cubicBezTo>
                <a:cubicBezTo>
                  <a:pt x="37279" y="15754"/>
                  <a:pt x="37037" y="14629"/>
                  <a:pt x="37237" y="13537"/>
                </a:cubicBezTo>
                <a:cubicBezTo>
                  <a:pt x="37427" y="12470"/>
                  <a:pt x="37418" y="11375"/>
                  <a:pt x="37213" y="10308"/>
                </a:cubicBezTo>
                <a:cubicBezTo>
                  <a:pt x="36435" y="6249"/>
                  <a:pt x="32837" y="3243"/>
                  <a:pt x="28709" y="3192"/>
                </a:cubicBezTo>
                <a:cubicBezTo>
                  <a:pt x="28670" y="3191"/>
                  <a:pt x="28632" y="3191"/>
                  <a:pt x="28594" y="3191"/>
                </a:cubicBezTo>
                <a:cubicBezTo>
                  <a:pt x="27916" y="3191"/>
                  <a:pt x="27244" y="3267"/>
                  <a:pt x="26586" y="3422"/>
                </a:cubicBezTo>
                <a:cubicBezTo>
                  <a:pt x="26407" y="3463"/>
                  <a:pt x="26227" y="3482"/>
                  <a:pt x="26048" y="3482"/>
                </a:cubicBezTo>
                <a:cubicBezTo>
                  <a:pt x="25408" y="3482"/>
                  <a:pt x="24786" y="3229"/>
                  <a:pt x="24296" y="2790"/>
                </a:cubicBezTo>
                <a:cubicBezTo>
                  <a:pt x="22311" y="987"/>
                  <a:pt x="19732" y="1"/>
                  <a:pt x="17075" y="1"/>
                </a:cubicBezTo>
                <a:close/>
              </a:path>
            </a:pathLst>
          </a:cu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700;p22">
            <a:extLst>
              <a:ext uri="{FF2B5EF4-FFF2-40B4-BE49-F238E27FC236}">
                <a16:creationId xmlns:a16="http://schemas.microsoft.com/office/drawing/2014/main" id="{DC191DEC-66F9-4738-BDCB-70384D3AFB60}"/>
              </a:ext>
            </a:extLst>
          </p:cNvPr>
          <p:cNvSpPr/>
          <p:nvPr/>
        </p:nvSpPr>
        <p:spPr>
          <a:xfrm>
            <a:off x="273435" y="4995985"/>
            <a:ext cx="211731" cy="150850"/>
          </a:xfrm>
          <a:custGeom>
            <a:avLst/>
            <a:gdLst/>
            <a:ahLst/>
            <a:cxnLst/>
            <a:rect l="l" t="t" r="r" b="b"/>
            <a:pathLst>
              <a:path w="40019" h="28512" extrusionOk="0">
                <a:moveTo>
                  <a:pt x="17066" y="1"/>
                </a:moveTo>
                <a:cubicBezTo>
                  <a:pt x="16739" y="1"/>
                  <a:pt x="16411" y="16"/>
                  <a:pt x="16083" y="46"/>
                </a:cubicBezTo>
                <a:cubicBezTo>
                  <a:pt x="11480" y="463"/>
                  <a:pt x="7818" y="3708"/>
                  <a:pt x="6651" y="7911"/>
                </a:cubicBezTo>
                <a:cubicBezTo>
                  <a:pt x="6442" y="8677"/>
                  <a:pt x="5780" y="9233"/>
                  <a:pt x="4990" y="9312"/>
                </a:cubicBezTo>
                <a:cubicBezTo>
                  <a:pt x="4691" y="9342"/>
                  <a:pt x="4395" y="9396"/>
                  <a:pt x="4104" y="9475"/>
                </a:cubicBezTo>
                <a:cubicBezTo>
                  <a:pt x="1821" y="10092"/>
                  <a:pt x="158" y="12163"/>
                  <a:pt x="64" y="14528"/>
                </a:cubicBezTo>
                <a:cubicBezTo>
                  <a:pt x="1" y="15980"/>
                  <a:pt x="518" y="17395"/>
                  <a:pt x="1500" y="18469"/>
                </a:cubicBezTo>
                <a:cubicBezTo>
                  <a:pt x="2075" y="19092"/>
                  <a:pt x="2320" y="19941"/>
                  <a:pt x="2126" y="20764"/>
                </a:cubicBezTo>
                <a:cubicBezTo>
                  <a:pt x="1761" y="22309"/>
                  <a:pt x="1703" y="23909"/>
                  <a:pt x="1960" y="25476"/>
                </a:cubicBezTo>
                <a:cubicBezTo>
                  <a:pt x="2133" y="26525"/>
                  <a:pt x="2444" y="27547"/>
                  <a:pt x="2889" y="28512"/>
                </a:cubicBezTo>
                <a:lnTo>
                  <a:pt x="38189" y="28512"/>
                </a:lnTo>
                <a:cubicBezTo>
                  <a:pt x="39393" y="26579"/>
                  <a:pt x="40019" y="24272"/>
                  <a:pt x="39798" y="21868"/>
                </a:cubicBezTo>
                <a:cubicBezTo>
                  <a:pt x="39632" y="20002"/>
                  <a:pt x="38982" y="18209"/>
                  <a:pt x="37914" y="16669"/>
                </a:cubicBezTo>
                <a:cubicBezTo>
                  <a:pt x="37282" y="15756"/>
                  <a:pt x="37040" y="14631"/>
                  <a:pt x="37240" y="13539"/>
                </a:cubicBezTo>
                <a:cubicBezTo>
                  <a:pt x="37430" y="12472"/>
                  <a:pt x="37421" y="11377"/>
                  <a:pt x="37215" y="10310"/>
                </a:cubicBezTo>
                <a:cubicBezTo>
                  <a:pt x="36438" y="6251"/>
                  <a:pt x="32840" y="3245"/>
                  <a:pt x="28709" y="3194"/>
                </a:cubicBezTo>
                <a:cubicBezTo>
                  <a:pt x="28670" y="3193"/>
                  <a:pt x="28632" y="3193"/>
                  <a:pt x="28594" y="3193"/>
                </a:cubicBezTo>
                <a:cubicBezTo>
                  <a:pt x="27918" y="3193"/>
                  <a:pt x="27244" y="3269"/>
                  <a:pt x="26586" y="3421"/>
                </a:cubicBezTo>
                <a:cubicBezTo>
                  <a:pt x="26406" y="3462"/>
                  <a:pt x="26225" y="3482"/>
                  <a:pt x="26045" y="3482"/>
                </a:cubicBezTo>
                <a:cubicBezTo>
                  <a:pt x="25406" y="3482"/>
                  <a:pt x="24785" y="3228"/>
                  <a:pt x="24296" y="2789"/>
                </a:cubicBezTo>
                <a:cubicBezTo>
                  <a:pt x="22309" y="987"/>
                  <a:pt x="19727" y="1"/>
                  <a:pt x="17066" y="1"/>
                </a:cubicBezTo>
                <a:close/>
              </a:path>
            </a:pathLst>
          </a:cu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701;p22">
            <a:extLst>
              <a:ext uri="{FF2B5EF4-FFF2-40B4-BE49-F238E27FC236}">
                <a16:creationId xmlns:a16="http://schemas.microsoft.com/office/drawing/2014/main" id="{637EE6F2-E9A2-4C94-B8B9-B7C056AF083C}"/>
              </a:ext>
            </a:extLst>
          </p:cNvPr>
          <p:cNvSpPr/>
          <p:nvPr/>
        </p:nvSpPr>
        <p:spPr>
          <a:xfrm>
            <a:off x="976844" y="4936495"/>
            <a:ext cx="285315" cy="203319"/>
          </a:xfrm>
          <a:custGeom>
            <a:avLst/>
            <a:gdLst/>
            <a:ahLst/>
            <a:cxnLst/>
            <a:rect l="l" t="t" r="r" b="b"/>
            <a:pathLst>
              <a:path w="53927" h="38429" extrusionOk="0">
                <a:moveTo>
                  <a:pt x="22996" y="1"/>
                </a:moveTo>
                <a:cubicBezTo>
                  <a:pt x="22555" y="1"/>
                  <a:pt x="22112" y="21"/>
                  <a:pt x="21668" y="62"/>
                </a:cubicBezTo>
                <a:cubicBezTo>
                  <a:pt x="15469" y="624"/>
                  <a:pt x="10527" y="5000"/>
                  <a:pt x="8958" y="10664"/>
                </a:cubicBezTo>
                <a:cubicBezTo>
                  <a:pt x="8674" y="11699"/>
                  <a:pt x="7781" y="12449"/>
                  <a:pt x="6717" y="12551"/>
                </a:cubicBezTo>
                <a:cubicBezTo>
                  <a:pt x="6315" y="12594"/>
                  <a:pt x="5916" y="12666"/>
                  <a:pt x="5522" y="12772"/>
                </a:cubicBezTo>
                <a:cubicBezTo>
                  <a:pt x="2447" y="13604"/>
                  <a:pt x="203" y="16398"/>
                  <a:pt x="79" y="19582"/>
                </a:cubicBezTo>
                <a:cubicBezTo>
                  <a:pt x="0" y="21660"/>
                  <a:pt x="753" y="23520"/>
                  <a:pt x="2014" y="24893"/>
                </a:cubicBezTo>
                <a:cubicBezTo>
                  <a:pt x="2786" y="25733"/>
                  <a:pt x="3118" y="26877"/>
                  <a:pt x="2855" y="27989"/>
                </a:cubicBezTo>
                <a:cubicBezTo>
                  <a:pt x="2362" y="30070"/>
                  <a:pt x="2287" y="32229"/>
                  <a:pt x="2631" y="34340"/>
                </a:cubicBezTo>
                <a:cubicBezTo>
                  <a:pt x="2861" y="35752"/>
                  <a:pt x="3282" y="37128"/>
                  <a:pt x="3883" y="38429"/>
                </a:cubicBezTo>
                <a:lnTo>
                  <a:pt x="51462" y="38429"/>
                </a:lnTo>
                <a:cubicBezTo>
                  <a:pt x="53083" y="35825"/>
                  <a:pt x="53927" y="32716"/>
                  <a:pt x="53633" y="29474"/>
                </a:cubicBezTo>
                <a:cubicBezTo>
                  <a:pt x="53406" y="26955"/>
                  <a:pt x="52529" y="24542"/>
                  <a:pt x="51090" y="22464"/>
                </a:cubicBezTo>
                <a:cubicBezTo>
                  <a:pt x="50240" y="21237"/>
                  <a:pt x="49914" y="19718"/>
                  <a:pt x="50183" y="18249"/>
                </a:cubicBezTo>
                <a:cubicBezTo>
                  <a:pt x="50440" y="16806"/>
                  <a:pt x="50428" y="15330"/>
                  <a:pt x="50149" y="13897"/>
                </a:cubicBezTo>
                <a:cubicBezTo>
                  <a:pt x="49103" y="8426"/>
                  <a:pt x="44252" y="4374"/>
                  <a:pt x="38685" y="4305"/>
                </a:cubicBezTo>
                <a:cubicBezTo>
                  <a:pt x="38625" y="4304"/>
                  <a:pt x="38564" y="4303"/>
                  <a:pt x="38504" y="4303"/>
                </a:cubicBezTo>
                <a:cubicBezTo>
                  <a:pt x="37600" y="4303"/>
                  <a:pt x="36703" y="4409"/>
                  <a:pt x="35821" y="4613"/>
                </a:cubicBezTo>
                <a:cubicBezTo>
                  <a:pt x="35580" y="4669"/>
                  <a:pt x="35338" y="4695"/>
                  <a:pt x="35097" y="4695"/>
                </a:cubicBezTo>
                <a:cubicBezTo>
                  <a:pt x="34236" y="4695"/>
                  <a:pt x="33396" y="4354"/>
                  <a:pt x="32740" y="3763"/>
                </a:cubicBezTo>
                <a:cubicBezTo>
                  <a:pt x="30060" y="1332"/>
                  <a:pt x="26583" y="1"/>
                  <a:pt x="22996" y="1"/>
                </a:cubicBezTo>
                <a:close/>
              </a:path>
            </a:pathLst>
          </a:custGeom>
          <a:solidFill>
            <a:srgbClr val="F9BF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702;p22">
            <a:extLst>
              <a:ext uri="{FF2B5EF4-FFF2-40B4-BE49-F238E27FC236}">
                <a16:creationId xmlns:a16="http://schemas.microsoft.com/office/drawing/2014/main" id="{B357EA6F-A4FE-40E9-B2C0-B40BA1AA7C5F}"/>
              </a:ext>
            </a:extLst>
          </p:cNvPr>
          <p:cNvSpPr/>
          <p:nvPr/>
        </p:nvSpPr>
        <p:spPr>
          <a:xfrm>
            <a:off x="7995097" y="4995565"/>
            <a:ext cx="252087" cy="179626"/>
          </a:xfrm>
          <a:custGeom>
            <a:avLst/>
            <a:gdLst/>
            <a:ahLst/>
            <a:cxnLst/>
            <a:rect l="l" t="t" r="r" b="b"/>
            <a:pathLst>
              <a:path w="29042" h="20694" extrusionOk="0">
                <a:moveTo>
                  <a:pt x="12375" y="1"/>
                </a:moveTo>
                <a:cubicBezTo>
                  <a:pt x="11646" y="1"/>
                  <a:pt x="10911" y="103"/>
                  <a:pt x="10192" y="311"/>
                </a:cubicBezTo>
                <a:cubicBezTo>
                  <a:pt x="7582" y="1070"/>
                  <a:pt x="5553" y="3123"/>
                  <a:pt x="4824" y="5742"/>
                </a:cubicBezTo>
                <a:cubicBezTo>
                  <a:pt x="4673" y="6299"/>
                  <a:pt x="4192" y="6704"/>
                  <a:pt x="3620" y="6758"/>
                </a:cubicBezTo>
                <a:cubicBezTo>
                  <a:pt x="3403" y="6780"/>
                  <a:pt x="3188" y="6822"/>
                  <a:pt x="2976" y="6876"/>
                </a:cubicBezTo>
                <a:cubicBezTo>
                  <a:pt x="1322" y="7324"/>
                  <a:pt x="112" y="8830"/>
                  <a:pt x="46" y="10545"/>
                </a:cubicBezTo>
                <a:cubicBezTo>
                  <a:pt x="0" y="11597"/>
                  <a:pt x="375" y="12628"/>
                  <a:pt x="1089" y="13405"/>
                </a:cubicBezTo>
                <a:cubicBezTo>
                  <a:pt x="1503" y="13859"/>
                  <a:pt x="1682" y="14473"/>
                  <a:pt x="1543" y="15072"/>
                </a:cubicBezTo>
                <a:cubicBezTo>
                  <a:pt x="1277" y="16194"/>
                  <a:pt x="1234" y="17355"/>
                  <a:pt x="1422" y="18492"/>
                </a:cubicBezTo>
                <a:cubicBezTo>
                  <a:pt x="1546" y="19254"/>
                  <a:pt x="1773" y="19995"/>
                  <a:pt x="2096" y="20693"/>
                </a:cubicBezTo>
                <a:lnTo>
                  <a:pt x="27717" y="20693"/>
                </a:lnTo>
                <a:cubicBezTo>
                  <a:pt x="28588" y="19290"/>
                  <a:pt x="29041" y="17618"/>
                  <a:pt x="28884" y="15873"/>
                </a:cubicBezTo>
                <a:cubicBezTo>
                  <a:pt x="28763" y="14515"/>
                  <a:pt x="28291" y="13215"/>
                  <a:pt x="27514" y="12096"/>
                </a:cubicBezTo>
                <a:cubicBezTo>
                  <a:pt x="27057" y="11434"/>
                  <a:pt x="26882" y="10617"/>
                  <a:pt x="27024" y="9825"/>
                </a:cubicBezTo>
                <a:cubicBezTo>
                  <a:pt x="27163" y="9051"/>
                  <a:pt x="27157" y="8255"/>
                  <a:pt x="27009" y="7481"/>
                </a:cubicBezTo>
                <a:cubicBezTo>
                  <a:pt x="26443" y="4539"/>
                  <a:pt x="23834" y="2355"/>
                  <a:pt x="20834" y="2316"/>
                </a:cubicBezTo>
                <a:cubicBezTo>
                  <a:pt x="20808" y="2316"/>
                  <a:pt x="20782" y="2315"/>
                  <a:pt x="20756" y="2315"/>
                </a:cubicBezTo>
                <a:cubicBezTo>
                  <a:pt x="20262" y="2315"/>
                  <a:pt x="19771" y="2370"/>
                  <a:pt x="19291" y="2482"/>
                </a:cubicBezTo>
                <a:cubicBezTo>
                  <a:pt x="19160" y="2513"/>
                  <a:pt x="19028" y="2528"/>
                  <a:pt x="18897" y="2528"/>
                </a:cubicBezTo>
                <a:cubicBezTo>
                  <a:pt x="18435" y="2528"/>
                  <a:pt x="17985" y="2344"/>
                  <a:pt x="17634" y="2026"/>
                </a:cubicBezTo>
                <a:cubicBezTo>
                  <a:pt x="16173" y="705"/>
                  <a:pt x="14292" y="1"/>
                  <a:pt x="12375" y="1"/>
                </a:cubicBezTo>
                <a:close/>
              </a:path>
            </a:pathLst>
          </a:cu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703;p22">
            <a:extLst>
              <a:ext uri="{FF2B5EF4-FFF2-40B4-BE49-F238E27FC236}">
                <a16:creationId xmlns:a16="http://schemas.microsoft.com/office/drawing/2014/main" id="{95AFC4DD-B9DF-4782-BF22-81EFBC14BCA1}"/>
              </a:ext>
            </a:extLst>
          </p:cNvPr>
          <p:cNvSpPr/>
          <p:nvPr/>
        </p:nvSpPr>
        <p:spPr>
          <a:xfrm>
            <a:off x="6811064" y="4909507"/>
            <a:ext cx="339783" cy="242123"/>
          </a:xfrm>
          <a:custGeom>
            <a:avLst/>
            <a:gdLst/>
            <a:ahLst/>
            <a:cxnLst/>
            <a:rect l="l" t="t" r="r" b="b"/>
            <a:pathLst>
              <a:path w="39145" h="27894" extrusionOk="0">
                <a:moveTo>
                  <a:pt x="16693" y="1"/>
                </a:moveTo>
                <a:cubicBezTo>
                  <a:pt x="16372" y="1"/>
                  <a:pt x="16051" y="15"/>
                  <a:pt x="15729" y="45"/>
                </a:cubicBezTo>
                <a:cubicBezTo>
                  <a:pt x="11229" y="453"/>
                  <a:pt x="7645" y="3628"/>
                  <a:pt x="6505" y="7738"/>
                </a:cubicBezTo>
                <a:cubicBezTo>
                  <a:pt x="6299" y="8488"/>
                  <a:pt x="5652" y="9032"/>
                  <a:pt x="4881" y="9108"/>
                </a:cubicBezTo>
                <a:cubicBezTo>
                  <a:pt x="4588" y="9138"/>
                  <a:pt x="4297" y="9193"/>
                  <a:pt x="4013" y="9268"/>
                </a:cubicBezTo>
                <a:cubicBezTo>
                  <a:pt x="1781" y="9873"/>
                  <a:pt x="151" y="11899"/>
                  <a:pt x="64" y="14213"/>
                </a:cubicBezTo>
                <a:cubicBezTo>
                  <a:pt x="0" y="15631"/>
                  <a:pt x="505" y="17019"/>
                  <a:pt x="1467" y="18068"/>
                </a:cubicBezTo>
                <a:cubicBezTo>
                  <a:pt x="2026" y="18679"/>
                  <a:pt x="2268" y="19508"/>
                  <a:pt x="2078" y="20315"/>
                </a:cubicBezTo>
                <a:cubicBezTo>
                  <a:pt x="1718" y="21824"/>
                  <a:pt x="1663" y="23394"/>
                  <a:pt x="1914" y="24927"/>
                </a:cubicBezTo>
                <a:cubicBezTo>
                  <a:pt x="2081" y="25952"/>
                  <a:pt x="2386" y="26950"/>
                  <a:pt x="2822" y="27894"/>
                </a:cubicBezTo>
                <a:lnTo>
                  <a:pt x="37357" y="27891"/>
                </a:lnTo>
                <a:cubicBezTo>
                  <a:pt x="38534" y="26001"/>
                  <a:pt x="39144" y="23745"/>
                  <a:pt x="38933" y="21392"/>
                </a:cubicBezTo>
                <a:cubicBezTo>
                  <a:pt x="38769" y="19565"/>
                  <a:pt x="38131" y="17811"/>
                  <a:pt x="37085" y="16305"/>
                </a:cubicBezTo>
                <a:cubicBezTo>
                  <a:pt x="36468" y="15413"/>
                  <a:pt x="36232" y="14309"/>
                  <a:pt x="36426" y="13242"/>
                </a:cubicBezTo>
                <a:cubicBezTo>
                  <a:pt x="36613" y="12199"/>
                  <a:pt x="36604" y="11125"/>
                  <a:pt x="36402" y="10085"/>
                </a:cubicBezTo>
                <a:cubicBezTo>
                  <a:pt x="35642" y="6114"/>
                  <a:pt x="32122" y="3172"/>
                  <a:pt x="28082" y="3123"/>
                </a:cubicBezTo>
                <a:cubicBezTo>
                  <a:pt x="28034" y="3122"/>
                  <a:pt x="27985" y="3122"/>
                  <a:pt x="27937" y="3122"/>
                </a:cubicBezTo>
                <a:cubicBezTo>
                  <a:pt x="27285" y="3122"/>
                  <a:pt x="26638" y="3198"/>
                  <a:pt x="26005" y="3347"/>
                </a:cubicBezTo>
                <a:cubicBezTo>
                  <a:pt x="25830" y="3387"/>
                  <a:pt x="25654" y="3407"/>
                  <a:pt x="25479" y="3407"/>
                </a:cubicBezTo>
                <a:cubicBezTo>
                  <a:pt x="24852" y="3407"/>
                  <a:pt x="24242" y="3157"/>
                  <a:pt x="23767" y="2727"/>
                </a:cubicBezTo>
                <a:cubicBezTo>
                  <a:pt x="21820" y="963"/>
                  <a:pt x="19296" y="1"/>
                  <a:pt x="16693" y="1"/>
                </a:cubicBezTo>
                <a:close/>
              </a:path>
            </a:pathLst>
          </a:custGeom>
          <a:solidFill>
            <a:srgbClr val="FFE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704;p22">
            <a:extLst>
              <a:ext uri="{FF2B5EF4-FFF2-40B4-BE49-F238E27FC236}">
                <a16:creationId xmlns:a16="http://schemas.microsoft.com/office/drawing/2014/main" id="{C4F1A185-ECE4-4A71-9A20-AA2DC9027C83}"/>
              </a:ext>
            </a:extLst>
          </p:cNvPr>
          <p:cNvGrpSpPr/>
          <p:nvPr/>
        </p:nvGrpSpPr>
        <p:grpSpPr>
          <a:xfrm>
            <a:off x="8242584" y="4280295"/>
            <a:ext cx="603546" cy="971330"/>
            <a:chOff x="6217265" y="2769776"/>
            <a:chExt cx="1645822" cy="2648742"/>
          </a:xfrm>
        </p:grpSpPr>
        <p:sp>
          <p:nvSpPr>
            <p:cNvPr id="30" name="Google Shape;705;p22">
              <a:extLst>
                <a:ext uri="{FF2B5EF4-FFF2-40B4-BE49-F238E27FC236}">
                  <a16:creationId xmlns:a16="http://schemas.microsoft.com/office/drawing/2014/main" id="{15F2AE0A-D664-489A-B77C-A95A1A2C64D8}"/>
                </a:ext>
              </a:extLst>
            </p:cNvPr>
            <p:cNvSpPr/>
            <p:nvPr/>
          </p:nvSpPr>
          <p:spPr>
            <a:xfrm>
              <a:off x="6217265" y="2769776"/>
              <a:ext cx="1645822" cy="2130963"/>
            </a:xfrm>
            <a:custGeom>
              <a:avLst/>
              <a:gdLst/>
              <a:ahLst/>
              <a:cxnLst/>
              <a:rect l="l" t="t" r="r" b="b"/>
              <a:pathLst>
                <a:path w="69532" h="90028" extrusionOk="0">
                  <a:moveTo>
                    <a:pt x="35340" y="1"/>
                  </a:moveTo>
                  <a:cubicBezTo>
                    <a:pt x="35243" y="1"/>
                    <a:pt x="35145" y="2"/>
                    <a:pt x="35047" y="3"/>
                  </a:cubicBezTo>
                  <a:cubicBezTo>
                    <a:pt x="22984" y="151"/>
                    <a:pt x="13225" y="9251"/>
                    <a:pt x="13167" y="20503"/>
                  </a:cubicBezTo>
                  <a:cubicBezTo>
                    <a:pt x="13164" y="20948"/>
                    <a:pt x="13177" y="21386"/>
                    <a:pt x="13204" y="21825"/>
                  </a:cubicBezTo>
                  <a:cubicBezTo>
                    <a:pt x="13594" y="27979"/>
                    <a:pt x="11701" y="34048"/>
                    <a:pt x="7706" y="38975"/>
                  </a:cubicBezTo>
                  <a:cubicBezTo>
                    <a:pt x="2653" y="45210"/>
                    <a:pt x="0" y="53224"/>
                    <a:pt x="1044" y="61837"/>
                  </a:cubicBezTo>
                  <a:cubicBezTo>
                    <a:pt x="2810" y="76450"/>
                    <a:pt x="15315" y="88104"/>
                    <a:pt x="31043" y="89804"/>
                  </a:cubicBezTo>
                  <a:cubicBezTo>
                    <a:pt x="32431" y="89954"/>
                    <a:pt x="33805" y="90027"/>
                    <a:pt x="35160" y="90027"/>
                  </a:cubicBezTo>
                  <a:cubicBezTo>
                    <a:pt x="54050" y="90027"/>
                    <a:pt x="69404" y="75848"/>
                    <a:pt x="69492" y="58287"/>
                  </a:cubicBezTo>
                  <a:cubicBezTo>
                    <a:pt x="69531" y="50760"/>
                    <a:pt x="66758" y="43828"/>
                    <a:pt x="62089" y="38355"/>
                  </a:cubicBezTo>
                  <a:cubicBezTo>
                    <a:pt x="58421" y="34051"/>
                    <a:pt x="56624" y="28611"/>
                    <a:pt x="57356" y="23165"/>
                  </a:cubicBezTo>
                  <a:cubicBezTo>
                    <a:pt x="57489" y="22151"/>
                    <a:pt x="57547" y="21129"/>
                    <a:pt x="57519" y="20107"/>
                  </a:cubicBezTo>
                  <a:cubicBezTo>
                    <a:pt x="57240" y="8978"/>
                    <a:pt x="47294" y="1"/>
                    <a:pt x="35340" y="1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06;p22">
              <a:extLst>
                <a:ext uri="{FF2B5EF4-FFF2-40B4-BE49-F238E27FC236}">
                  <a16:creationId xmlns:a16="http://schemas.microsoft.com/office/drawing/2014/main" id="{2A4C7D48-5906-4BA3-98D5-3D099E8D5CC5}"/>
                </a:ext>
              </a:extLst>
            </p:cNvPr>
            <p:cNvSpPr/>
            <p:nvPr/>
          </p:nvSpPr>
          <p:spPr>
            <a:xfrm>
              <a:off x="6782118" y="3652523"/>
              <a:ext cx="529593" cy="1765995"/>
            </a:xfrm>
            <a:custGeom>
              <a:avLst/>
              <a:gdLst/>
              <a:ahLst/>
              <a:cxnLst/>
              <a:rect l="l" t="t" r="r" b="b"/>
              <a:pathLst>
                <a:path w="22374" h="74609" extrusionOk="0">
                  <a:moveTo>
                    <a:pt x="11181" y="0"/>
                  </a:moveTo>
                  <a:cubicBezTo>
                    <a:pt x="10637" y="0"/>
                    <a:pt x="10198" y="442"/>
                    <a:pt x="10198" y="986"/>
                  </a:cubicBezTo>
                  <a:lnTo>
                    <a:pt x="10198" y="30547"/>
                  </a:lnTo>
                  <a:lnTo>
                    <a:pt x="1852" y="20531"/>
                  </a:lnTo>
                  <a:cubicBezTo>
                    <a:pt x="1657" y="20307"/>
                    <a:pt x="1383" y="20192"/>
                    <a:pt x="1106" y="20192"/>
                  </a:cubicBezTo>
                  <a:cubicBezTo>
                    <a:pt x="883" y="20192"/>
                    <a:pt x="659" y="20266"/>
                    <a:pt x="476" y="20419"/>
                  </a:cubicBezTo>
                  <a:cubicBezTo>
                    <a:pt x="61" y="20764"/>
                    <a:pt x="1" y="21375"/>
                    <a:pt x="336" y="21795"/>
                  </a:cubicBezTo>
                  <a:lnTo>
                    <a:pt x="10195" y="33625"/>
                  </a:lnTo>
                  <a:lnTo>
                    <a:pt x="10195" y="73622"/>
                  </a:lnTo>
                  <a:cubicBezTo>
                    <a:pt x="10195" y="74167"/>
                    <a:pt x="10637" y="74608"/>
                    <a:pt x="11181" y="74608"/>
                  </a:cubicBezTo>
                  <a:cubicBezTo>
                    <a:pt x="11725" y="74608"/>
                    <a:pt x="12167" y="74167"/>
                    <a:pt x="12167" y="73622"/>
                  </a:cubicBezTo>
                  <a:lnTo>
                    <a:pt x="12167" y="32754"/>
                  </a:lnTo>
                  <a:lnTo>
                    <a:pt x="22016" y="21399"/>
                  </a:lnTo>
                  <a:cubicBezTo>
                    <a:pt x="22373" y="20988"/>
                    <a:pt x="22328" y="20365"/>
                    <a:pt x="21917" y="20008"/>
                  </a:cubicBezTo>
                  <a:cubicBezTo>
                    <a:pt x="21730" y="19846"/>
                    <a:pt x="21501" y="19767"/>
                    <a:pt x="21272" y="19767"/>
                  </a:cubicBezTo>
                  <a:cubicBezTo>
                    <a:pt x="20996" y="19767"/>
                    <a:pt x="20721" y="19883"/>
                    <a:pt x="20526" y="20108"/>
                  </a:cubicBezTo>
                  <a:lnTo>
                    <a:pt x="12167" y="29745"/>
                  </a:lnTo>
                  <a:lnTo>
                    <a:pt x="12167" y="15955"/>
                  </a:lnTo>
                  <a:lnTo>
                    <a:pt x="19295" y="7739"/>
                  </a:lnTo>
                  <a:cubicBezTo>
                    <a:pt x="19570" y="7421"/>
                    <a:pt x="19537" y="6944"/>
                    <a:pt x="19219" y="6668"/>
                  </a:cubicBezTo>
                  <a:cubicBezTo>
                    <a:pt x="19075" y="6544"/>
                    <a:pt x="18899" y="6483"/>
                    <a:pt x="18723" y="6483"/>
                  </a:cubicBezTo>
                  <a:cubicBezTo>
                    <a:pt x="18511" y="6483"/>
                    <a:pt x="18299" y="6572"/>
                    <a:pt x="18149" y="6744"/>
                  </a:cubicBezTo>
                  <a:lnTo>
                    <a:pt x="12167" y="13639"/>
                  </a:lnTo>
                  <a:lnTo>
                    <a:pt x="12167" y="986"/>
                  </a:lnTo>
                  <a:cubicBezTo>
                    <a:pt x="12167" y="442"/>
                    <a:pt x="11725" y="0"/>
                    <a:pt x="11181" y="0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707;p22">
            <a:extLst>
              <a:ext uri="{FF2B5EF4-FFF2-40B4-BE49-F238E27FC236}">
                <a16:creationId xmlns:a16="http://schemas.microsoft.com/office/drawing/2014/main" id="{DB276E3C-219E-41E7-B4F2-7185B6634E7F}"/>
              </a:ext>
            </a:extLst>
          </p:cNvPr>
          <p:cNvGrpSpPr/>
          <p:nvPr/>
        </p:nvGrpSpPr>
        <p:grpSpPr>
          <a:xfrm>
            <a:off x="8715650" y="4580219"/>
            <a:ext cx="260959" cy="586388"/>
            <a:chOff x="7238820" y="4193585"/>
            <a:chExt cx="711615" cy="1599036"/>
          </a:xfrm>
        </p:grpSpPr>
        <p:sp>
          <p:nvSpPr>
            <p:cNvPr id="28" name="Google Shape;708;p22">
              <a:extLst>
                <a:ext uri="{FF2B5EF4-FFF2-40B4-BE49-F238E27FC236}">
                  <a16:creationId xmlns:a16="http://schemas.microsoft.com/office/drawing/2014/main" id="{7F67CB86-2786-4E35-B5D4-E15E8497CABB}"/>
                </a:ext>
              </a:extLst>
            </p:cNvPr>
            <p:cNvSpPr/>
            <p:nvPr/>
          </p:nvSpPr>
          <p:spPr>
            <a:xfrm>
              <a:off x="7238820" y="4193585"/>
              <a:ext cx="711615" cy="1192282"/>
            </a:xfrm>
            <a:custGeom>
              <a:avLst/>
              <a:gdLst/>
              <a:ahLst/>
              <a:cxnLst/>
              <a:rect l="l" t="t" r="r" b="b"/>
              <a:pathLst>
                <a:path w="30064" h="50371" extrusionOk="0">
                  <a:moveTo>
                    <a:pt x="15034" y="1"/>
                  </a:moveTo>
                  <a:cubicBezTo>
                    <a:pt x="14716" y="1"/>
                    <a:pt x="14399" y="57"/>
                    <a:pt x="14096" y="171"/>
                  </a:cubicBezTo>
                  <a:cubicBezTo>
                    <a:pt x="11145" y="1148"/>
                    <a:pt x="10358" y="8034"/>
                    <a:pt x="10150" y="11614"/>
                  </a:cubicBezTo>
                  <a:cubicBezTo>
                    <a:pt x="10106" y="12369"/>
                    <a:pt x="9716" y="12953"/>
                    <a:pt x="9249" y="12953"/>
                  </a:cubicBezTo>
                  <a:cubicBezTo>
                    <a:pt x="9232" y="12953"/>
                    <a:pt x="9215" y="12952"/>
                    <a:pt x="9197" y="12951"/>
                  </a:cubicBezTo>
                  <a:cubicBezTo>
                    <a:pt x="9141" y="12946"/>
                    <a:pt x="9082" y="12943"/>
                    <a:pt x="9022" y="12943"/>
                  </a:cubicBezTo>
                  <a:cubicBezTo>
                    <a:pt x="7939" y="12943"/>
                    <a:pt x="6280" y="13762"/>
                    <a:pt x="5326" y="15294"/>
                  </a:cubicBezTo>
                  <a:cubicBezTo>
                    <a:pt x="3929" y="17538"/>
                    <a:pt x="4074" y="23910"/>
                    <a:pt x="4247" y="27122"/>
                  </a:cubicBezTo>
                  <a:cubicBezTo>
                    <a:pt x="4295" y="28002"/>
                    <a:pt x="3856" y="28713"/>
                    <a:pt x="3308" y="28713"/>
                  </a:cubicBezTo>
                  <a:cubicBezTo>
                    <a:pt x="3304" y="28713"/>
                    <a:pt x="3301" y="28713"/>
                    <a:pt x="3297" y="28713"/>
                  </a:cubicBezTo>
                  <a:cubicBezTo>
                    <a:pt x="3288" y="28712"/>
                    <a:pt x="3279" y="28712"/>
                    <a:pt x="3270" y="28712"/>
                  </a:cubicBezTo>
                  <a:cubicBezTo>
                    <a:pt x="1277" y="28712"/>
                    <a:pt x="578" y="32075"/>
                    <a:pt x="578" y="32075"/>
                  </a:cubicBezTo>
                  <a:cubicBezTo>
                    <a:pt x="82" y="33866"/>
                    <a:pt x="1" y="35689"/>
                    <a:pt x="228" y="37501"/>
                  </a:cubicBezTo>
                  <a:cubicBezTo>
                    <a:pt x="1304" y="46079"/>
                    <a:pt x="8158" y="50371"/>
                    <a:pt x="15017" y="50371"/>
                  </a:cubicBezTo>
                  <a:cubicBezTo>
                    <a:pt x="21864" y="50371"/>
                    <a:pt x="28714" y="46095"/>
                    <a:pt x="29828" y="37537"/>
                  </a:cubicBezTo>
                  <a:cubicBezTo>
                    <a:pt x="30064" y="35713"/>
                    <a:pt x="29988" y="33878"/>
                    <a:pt x="29489" y="32075"/>
                  </a:cubicBezTo>
                  <a:cubicBezTo>
                    <a:pt x="29489" y="32075"/>
                    <a:pt x="28791" y="28712"/>
                    <a:pt x="26797" y="28712"/>
                  </a:cubicBezTo>
                  <a:cubicBezTo>
                    <a:pt x="26788" y="28712"/>
                    <a:pt x="26779" y="28712"/>
                    <a:pt x="26770" y="28713"/>
                  </a:cubicBezTo>
                  <a:cubicBezTo>
                    <a:pt x="26767" y="28713"/>
                    <a:pt x="26763" y="28713"/>
                    <a:pt x="26760" y="28713"/>
                  </a:cubicBezTo>
                  <a:cubicBezTo>
                    <a:pt x="26214" y="28713"/>
                    <a:pt x="25773" y="28002"/>
                    <a:pt x="25821" y="27122"/>
                  </a:cubicBezTo>
                  <a:cubicBezTo>
                    <a:pt x="25993" y="23910"/>
                    <a:pt x="26141" y="17538"/>
                    <a:pt x="24741" y="15294"/>
                  </a:cubicBezTo>
                  <a:cubicBezTo>
                    <a:pt x="23787" y="13759"/>
                    <a:pt x="22129" y="12943"/>
                    <a:pt x="21046" y="12943"/>
                  </a:cubicBezTo>
                  <a:cubicBezTo>
                    <a:pt x="20986" y="12943"/>
                    <a:pt x="20927" y="12946"/>
                    <a:pt x="20870" y="12951"/>
                  </a:cubicBezTo>
                  <a:cubicBezTo>
                    <a:pt x="20853" y="12952"/>
                    <a:pt x="20835" y="12953"/>
                    <a:pt x="20818" y="12953"/>
                  </a:cubicBezTo>
                  <a:cubicBezTo>
                    <a:pt x="20351" y="12953"/>
                    <a:pt x="19961" y="12369"/>
                    <a:pt x="19918" y="11614"/>
                  </a:cubicBezTo>
                  <a:cubicBezTo>
                    <a:pt x="19709" y="8034"/>
                    <a:pt x="18923" y="1148"/>
                    <a:pt x="15971" y="171"/>
                  </a:cubicBezTo>
                  <a:cubicBezTo>
                    <a:pt x="15669" y="57"/>
                    <a:pt x="15351" y="1"/>
                    <a:pt x="15034" y="1"/>
                  </a:cubicBezTo>
                  <a:close/>
                </a:path>
              </a:pathLst>
            </a:custGeom>
            <a:solidFill>
              <a:srgbClr val="9A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09;p22">
              <a:extLst>
                <a:ext uri="{FF2B5EF4-FFF2-40B4-BE49-F238E27FC236}">
                  <a16:creationId xmlns:a16="http://schemas.microsoft.com/office/drawing/2014/main" id="{0F2E4E0C-7707-40A6-B5AA-9551AD2BB905}"/>
                </a:ext>
              </a:extLst>
            </p:cNvPr>
            <p:cNvSpPr/>
            <p:nvPr/>
          </p:nvSpPr>
          <p:spPr>
            <a:xfrm>
              <a:off x="7460448" y="4569994"/>
              <a:ext cx="258145" cy="1222627"/>
            </a:xfrm>
            <a:custGeom>
              <a:avLst/>
              <a:gdLst/>
              <a:ahLst/>
              <a:cxnLst/>
              <a:rect l="l" t="t" r="r" b="b"/>
              <a:pathLst>
                <a:path w="10906" h="51653" extrusionOk="0">
                  <a:moveTo>
                    <a:pt x="5689" y="0"/>
                  </a:moveTo>
                  <a:cubicBezTo>
                    <a:pt x="5311" y="0"/>
                    <a:pt x="5005" y="306"/>
                    <a:pt x="5005" y="684"/>
                  </a:cubicBezTo>
                  <a:lnTo>
                    <a:pt x="5005" y="9641"/>
                  </a:lnTo>
                  <a:lnTo>
                    <a:pt x="887" y="4890"/>
                  </a:lnTo>
                  <a:cubicBezTo>
                    <a:pt x="792" y="4786"/>
                    <a:pt x="663" y="4734"/>
                    <a:pt x="534" y="4734"/>
                  </a:cubicBezTo>
                  <a:cubicBezTo>
                    <a:pt x="422" y="4734"/>
                    <a:pt x="311" y="4773"/>
                    <a:pt x="221" y="4851"/>
                  </a:cubicBezTo>
                  <a:cubicBezTo>
                    <a:pt x="25" y="5020"/>
                    <a:pt x="0" y="5314"/>
                    <a:pt x="164" y="5516"/>
                  </a:cubicBezTo>
                  <a:lnTo>
                    <a:pt x="5005" y="11096"/>
                  </a:lnTo>
                  <a:lnTo>
                    <a:pt x="5005" y="21399"/>
                  </a:lnTo>
                  <a:lnTo>
                    <a:pt x="1156" y="16781"/>
                  </a:lnTo>
                  <a:cubicBezTo>
                    <a:pt x="1058" y="16653"/>
                    <a:pt x="909" y="16585"/>
                    <a:pt x="759" y="16585"/>
                  </a:cubicBezTo>
                  <a:cubicBezTo>
                    <a:pt x="647" y="16585"/>
                    <a:pt x="535" y="16622"/>
                    <a:pt x="442" y="16700"/>
                  </a:cubicBezTo>
                  <a:cubicBezTo>
                    <a:pt x="224" y="16881"/>
                    <a:pt x="203" y="17205"/>
                    <a:pt x="391" y="17416"/>
                  </a:cubicBezTo>
                  <a:lnTo>
                    <a:pt x="5005" y="22953"/>
                  </a:lnTo>
                  <a:lnTo>
                    <a:pt x="5005" y="50969"/>
                  </a:lnTo>
                  <a:cubicBezTo>
                    <a:pt x="5005" y="51347"/>
                    <a:pt x="5311" y="51652"/>
                    <a:pt x="5689" y="51652"/>
                  </a:cubicBezTo>
                  <a:cubicBezTo>
                    <a:pt x="6064" y="51652"/>
                    <a:pt x="6369" y="51347"/>
                    <a:pt x="6369" y="50969"/>
                  </a:cubicBezTo>
                  <a:lnTo>
                    <a:pt x="6369" y="21689"/>
                  </a:lnTo>
                  <a:lnTo>
                    <a:pt x="10730" y="16660"/>
                  </a:lnTo>
                  <a:cubicBezTo>
                    <a:pt x="10905" y="16461"/>
                    <a:pt x="10881" y="16158"/>
                    <a:pt x="10682" y="15986"/>
                  </a:cubicBezTo>
                  <a:cubicBezTo>
                    <a:pt x="10593" y="15908"/>
                    <a:pt x="10482" y="15869"/>
                    <a:pt x="10371" y="15869"/>
                  </a:cubicBezTo>
                  <a:cubicBezTo>
                    <a:pt x="10238" y="15869"/>
                    <a:pt x="10105" y="15925"/>
                    <a:pt x="10010" y="16034"/>
                  </a:cubicBezTo>
                  <a:lnTo>
                    <a:pt x="6372" y="20232"/>
                  </a:lnTo>
                  <a:lnTo>
                    <a:pt x="6372" y="11162"/>
                  </a:lnTo>
                  <a:lnTo>
                    <a:pt x="10733" y="6136"/>
                  </a:lnTo>
                  <a:cubicBezTo>
                    <a:pt x="10905" y="5937"/>
                    <a:pt x="10884" y="5634"/>
                    <a:pt x="10685" y="5462"/>
                  </a:cubicBezTo>
                  <a:cubicBezTo>
                    <a:pt x="10594" y="5384"/>
                    <a:pt x="10483" y="5345"/>
                    <a:pt x="10372" y="5345"/>
                  </a:cubicBezTo>
                  <a:cubicBezTo>
                    <a:pt x="10238" y="5345"/>
                    <a:pt x="10105" y="5401"/>
                    <a:pt x="10010" y="5510"/>
                  </a:cubicBezTo>
                  <a:lnTo>
                    <a:pt x="6372" y="9705"/>
                  </a:lnTo>
                  <a:lnTo>
                    <a:pt x="6372" y="684"/>
                  </a:lnTo>
                  <a:cubicBezTo>
                    <a:pt x="6372" y="306"/>
                    <a:pt x="6064" y="0"/>
                    <a:pt x="5689" y="0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710;p22">
            <a:extLst>
              <a:ext uri="{FF2B5EF4-FFF2-40B4-BE49-F238E27FC236}">
                <a16:creationId xmlns:a16="http://schemas.microsoft.com/office/drawing/2014/main" id="{EE708669-0CFE-441A-A6D4-3CF750AD212B}"/>
              </a:ext>
            </a:extLst>
          </p:cNvPr>
          <p:cNvGrpSpPr/>
          <p:nvPr/>
        </p:nvGrpSpPr>
        <p:grpSpPr>
          <a:xfrm>
            <a:off x="1657495" y="4493494"/>
            <a:ext cx="396455" cy="681696"/>
            <a:chOff x="3399597" y="3607763"/>
            <a:chExt cx="1081101" cy="1858934"/>
          </a:xfrm>
        </p:grpSpPr>
        <p:sp>
          <p:nvSpPr>
            <p:cNvPr id="26" name="Google Shape;711;p22">
              <a:extLst>
                <a:ext uri="{FF2B5EF4-FFF2-40B4-BE49-F238E27FC236}">
                  <a16:creationId xmlns:a16="http://schemas.microsoft.com/office/drawing/2014/main" id="{576824B1-FA94-4893-98B4-C794A053B7D4}"/>
                </a:ext>
              </a:extLst>
            </p:cNvPr>
            <p:cNvSpPr/>
            <p:nvPr/>
          </p:nvSpPr>
          <p:spPr>
            <a:xfrm>
              <a:off x="3399597" y="3607763"/>
              <a:ext cx="1081101" cy="1399756"/>
            </a:xfrm>
            <a:custGeom>
              <a:avLst/>
              <a:gdLst/>
              <a:ahLst/>
              <a:cxnLst/>
              <a:rect l="l" t="t" r="r" b="b"/>
              <a:pathLst>
                <a:path w="50643" h="65570" extrusionOk="0">
                  <a:moveTo>
                    <a:pt x="25739" y="0"/>
                  </a:moveTo>
                  <a:cubicBezTo>
                    <a:pt x="25667" y="0"/>
                    <a:pt x="25596" y="1"/>
                    <a:pt x="25524" y="2"/>
                  </a:cubicBezTo>
                  <a:cubicBezTo>
                    <a:pt x="16739" y="108"/>
                    <a:pt x="9629" y="6736"/>
                    <a:pt x="9590" y="14932"/>
                  </a:cubicBezTo>
                  <a:cubicBezTo>
                    <a:pt x="9587" y="15255"/>
                    <a:pt x="9596" y="15576"/>
                    <a:pt x="9617" y="15893"/>
                  </a:cubicBezTo>
                  <a:cubicBezTo>
                    <a:pt x="9901" y="20378"/>
                    <a:pt x="8519" y="24796"/>
                    <a:pt x="5613" y="28386"/>
                  </a:cubicBezTo>
                  <a:cubicBezTo>
                    <a:pt x="1930" y="32928"/>
                    <a:pt x="0" y="38765"/>
                    <a:pt x="759" y="45037"/>
                  </a:cubicBezTo>
                  <a:cubicBezTo>
                    <a:pt x="2044" y="55682"/>
                    <a:pt x="11153" y="64170"/>
                    <a:pt x="22612" y="65407"/>
                  </a:cubicBezTo>
                  <a:cubicBezTo>
                    <a:pt x="23621" y="65516"/>
                    <a:pt x="24620" y="65569"/>
                    <a:pt x="25606" y="65569"/>
                  </a:cubicBezTo>
                  <a:cubicBezTo>
                    <a:pt x="39363" y="65569"/>
                    <a:pt x="50550" y="55243"/>
                    <a:pt x="50615" y="42451"/>
                  </a:cubicBezTo>
                  <a:cubicBezTo>
                    <a:pt x="50642" y="36969"/>
                    <a:pt x="48622" y="31921"/>
                    <a:pt x="45220" y="27935"/>
                  </a:cubicBezTo>
                  <a:cubicBezTo>
                    <a:pt x="42550" y="24799"/>
                    <a:pt x="41240" y="20838"/>
                    <a:pt x="41772" y="16870"/>
                  </a:cubicBezTo>
                  <a:cubicBezTo>
                    <a:pt x="41872" y="16132"/>
                    <a:pt x="41912" y="15388"/>
                    <a:pt x="41893" y="14644"/>
                  </a:cubicBezTo>
                  <a:cubicBezTo>
                    <a:pt x="41689" y="6537"/>
                    <a:pt x="34447" y="0"/>
                    <a:pt x="25739" y="0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12;p22">
              <a:extLst>
                <a:ext uri="{FF2B5EF4-FFF2-40B4-BE49-F238E27FC236}">
                  <a16:creationId xmlns:a16="http://schemas.microsoft.com/office/drawing/2014/main" id="{DEB925F4-AAEA-440B-A31D-D65F9CBCFABA}"/>
                </a:ext>
              </a:extLst>
            </p:cNvPr>
            <p:cNvSpPr/>
            <p:nvPr/>
          </p:nvSpPr>
          <p:spPr>
            <a:xfrm>
              <a:off x="3727738" y="4146141"/>
              <a:ext cx="433141" cy="1320556"/>
            </a:xfrm>
            <a:custGeom>
              <a:avLst/>
              <a:gdLst/>
              <a:ahLst/>
              <a:cxnLst/>
              <a:rect l="l" t="t" r="r" b="b"/>
              <a:pathLst>
                <a:path w="20290" h="61860" extrusionOk="0">
                  <a:moveTo>
                    <a:pt x="10419" y="1"/>
                  </a:moveTo>
                  <a:cubicBezTo>
                    <a:pt x="9684" y="1"/>
                    <a:pt x="9082" y="595"/>
                    <a:pt x="9079" y="1334"/>
                  </a:cubicBezTo>
                  <a:lnTo>
                    <a:pt x="8973" y="23985"/>
                  </a:lnTo>
                  <a:lnTo>
                    <a:pt x="2520" y="16237"/>
                  </a:lnTo>
                  <a:cubicBezTo>
                    <a:pt x="2255" y="15928"/>
                    <a:pt x="1879" y="15770"/>
                    <a:pt x="1502" y="15770"/>
                  </a:cubicBezTo>
                  <a:cubicBezTo>
                    <a:pt x="1199" y="15770"/>
                    <a:pt x="895" y="15872"/>
                    <a:pt x="645" y="16080"/>
                  </a:cubicBezTo>
                  <a:cubicBezTo>
                    <a:pt x="82" y="16549"/>
                    <a:pt x="1" y="17380"/>
                    <a:pt x="460" y="17952"/>
                  </a:cubicBezTo>
                  <a:lnTo>
                    <a:pt x="8952" y="28149"/>
                  </a:lnTo>
                  <a:lnTo>
                    <a:pt x="8801" y="60513"/>
                  </a:lnTo>
                  <a:cubicBezTo>
                    <a:pt x="8798" y="61254"/>
                    <a:pt x="9397" y="61856"/>
                    <a:pt x="10135" y="61859"/>
                  </a:cubicBezTo>
                  <a:cubicBezTo>
                    <a:pt x="10138" y="61859"/>
                    <a:pt x="10142" y="61859"/>
                    <a:pt x="10146" y="61859"/>
                  </a:cubicBezTo>
                  <a:cubicBezTo>
                    <a:pt x="10882" y="61859"/>
                    <a:pt x="11477" y="61263"/>
                    <a:pt x="11480" y="60529"/>
                  </a:cubicBezTo>
                  <a:lnTo>
                    <a:pt x="11683" y="17846"/>
                  </a:lnTo>
                  <a:cubicBezTo>
                    <a:pt x="11864" y="17752"/>
                    <a:pt x="12025" y="17616"/>
                    <a:pt x="12146" y="17453"/>
                  </a:cubicBezTo>
                  <a:lnTo>
                    <a:pt x="19854" y="6959"/>
                  </a:lnTo>
                  <a:cubicBezTo>
                    <a:pt x="20290" y="6364"/>
                    <a:pt x="20163" y="5526"/>
                    <a:pt x="19567" y="5087"/>
                  </a:cubicBezTo>
                  <a:cubicBezTo>
                    <a:pt x="19328" y="4912"/>
                    <a:pt x="19050" y="4827"/>
                    <a:pt x="18774" y="4827"/>
                  </a:cubicBezTo>
                  <a:cubicBezTo>
                    <a:pt x="18362" y="4827"/>
                    <a:pt x="17956" y="5016"/>
                    <a:pt x="17695" y="5375"/>
                  </a:cubicBezTo>
                  <a:lnTo>
                    <a:pt x="11701" y="13531"/>
                  </a:lnTo>
                  <a:lnTo>
                    <a:pt x="11759" y="1347"/>
                  </a:lnTo>
                  <a:cubicBezTo>
                    <a:pt x="11762" y="609"/>
                    <a:pt x="11166" y="4"/>
                    <a:pt x="10425" y="1"/>
                  </a:cubicBezTo>
                  <a:cubicBezTo>
                    <a:pt x="10423" y="1"/>
                    <a:pt x="10421" y="1"/>
                    <a:pt x="10419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721;p22">
            <a:extLst>
              <a:ext uri="{FF2B5EF4-FFF2-40B4-BE49-F238E27FC236}">
                <a16:creationId xmlns:a16="http://schemas.microsoft.com/office/drawing/2014/main" id="{FEFE0A5E-80F6-4D92-82A2-2F17CA080335}"/>
              </a:ext>
            </a:extLst>
          </p:cNvPr>
          <p:cNvGrpSpPr/>
          <p:nvPr/>
        </p:nvGrpSpPr>
        <p:grpSpPr>
          <a:xfrm>
            <a:off x="6602226" y="4493712"/>
            <a:ext cx="514531" cy="664501"/>
            <a:chOff x="5605876" y="3606838"/>
            <a:chExt cx="1403087" cy="1812044"/>
          </a:xfrm>
        </p:grpSpPr>
        <p:sp>
          <p:nvSpPr>
            <p:cNvPr id="24" name="Google Shape;722;p22">
              <a:extLst>
                <a:ext uri="{FF2B5EF4-FFF2-40B4-BE49-F238E27FC236}">
                  <a16:creationId xmlns:a16="http://schemas.microsoft.com/office/drawing/2014/main" id="{EAEF9FDC-C505-4E89-AA3C-1AAD60E0F0A3}"/>
                </a:ext>
              </a:extLst>
            </p:cNvPr>
            <p:cNvSpPr/>
            <p:nvPr/>
          </p:nvSpPr>
          <p:spPr>
            <a:xfrm>
              <a:off x="5605876" y="3606838"/>
              <a:ext cx="1403087" cy="1442450"/>
            </a:xfrm>
            <a:custGeom>
              <a:avLst/>
              <a:gdLst/>
              <a:ahLst/>
              <a:cxnLst/>
              <a:rect l="l" t="t" r="r" b="b"/>
              <a:pathLst>
                <a:path w="59277" h="60940" extrusionOk="0">
                  <a:moveTo>
                    <a:pt x="29640" y="1"/>
                  </a:moveTo>
                  <a:cubicBezTo>
                    <a:pt x="29123" y="1"/>
                    <a:pt x="28607" y="58"/>
                    <a:pt x="28101" y="173"/>
                  </a:cubicBezTo>
                  <a:cubicBezTo>
                    <a:pt x="23244" y="1174"/>
                    <a:pt x="21952" y="8220"/>
                    <a:pt x="21608" y="11889"/>
                  </a:cubicBezTo>
                  <a:cubicBezTo>
                    <a:pt x="21535" y="12662"/>
                    <a:pt x="20893" y="13258"/>
                    <a:pt x="20125" y="13258"/>
                  </a:cubicBezTo>
                  <a:cubicBezTo>
                    <a:pt x="20097" y="13258"/>
                    <a:pt x="20069" y="13257"/>
                    <a:pt x="20041" y="13256"/>
                  </a:cubicBezTo>
                  <a:cubicBezTo>
                    <a:pt x="19950" y="13250"/>
                    <a:pt x="19855" y="13248"/>
                    <a:pt x="19758" y="13248"/>
                  </a:cubicBezTo>
                  <a:cubicBezTo>
                    <a:pt x="17978" y="13248"/>
                    <a:pt x="15247" y="14083"/>
                    <a:pt x="13675" y="15654"/>
                  </a:cubicBezTo>
                  <a:cubicBezTo>
                    <a:pt x="11377" y="17952"/>
                    <a:pt x="11613" y="24475"/>
                    <a:pt x="11900" y="27762"/>
                  </a:cubicBezTo>
                  <a:cubicBezTo>
                    <a:pt x="11978" y="28661"/>
                    <a:pt x="11253" y="29389"/>
                    <a:pt x="10353" y="29389"/>
                  </a:cubicBezTo>
                  <a:cubicBezTo>
                    <a:pt x="10348" y="29389"/>
                    <a:pt x="10342" y="29389"/>
                    <a:pt x="10337" y="29389"/>
                  </a:cubicBezTo>
                  <a:cubicBezTo>
                    <a:pt x="10321" y="29389"/>
                    <a:pt x="10305" y="29389"/>
                    <a:pt x="10290" y="29389"/>
                  </a:cubicBezTo>
                  <a:cubicBezTo>
                    <a:pt x="7014" y="29389"/>
                    <a:pt x="5867" y="32831"/>
                    <a:pt x="5867" y="32831"/>
                  </a:cubicBezTo>
                  <a:cubicBezTo>
                    <a:pt x="0" y="46025"/>
                    <a:pt x="25796" y="59222"/>
                    <a:pt x="28975" y="60786"/>
                  </a:cubicBezTo>
                  <a:cubicBezTo>
                    <a:pt x="29180" y="60888"/>
                    <a:pt x="29407" y="60940"/>
                    <a:pt x="29640" y="60940"/>
                  </a:cubicBezTo>
                  <a:cubicBezTo>
                    <a:pt x="29870" y="60940"/>
                    <a:pt x="30099" y="60888"/>
                    <a:pt x="30305" y="60786"/>
                  </a:cubicBezTo>
                  <a:cubicBezTo>
                    <a:pt x="33480" y="59222"/>
                    <a:pt x="59276" y="46025"/>
                    <a:pt x="53412" y="32831"/>
                  </a:cubicBezTo>
                  <a:cubicBezTo>
                    <a:pt x="53412" y="32831"/>
                    <a:pt x="52264" y="29389"/>
                    <a:pt x="48986" y="29389"/>
                  </a:cubicBezTo>
                  <a:cubicBezTo>
                    <a:pt x="48972" y="29389"/>
                    <a:pt x="48957" y="29389"/>
                    <a:pt x="48943" y="29389"/>
                  </a:cubicBezTo>
                  <a:cubicBezTo>
                    <a:pt x="48937" y="29389"/>
                    <a:pt x="48932" y="29389"/>
                    <a:pt x="48926" y="29389"/>
                  </a:cubicBezTo>
                  <a:cubicBezTo>
                    <a:pt x="48027" y="29389"/>
                    <a:pt x="47301" y="28661"/>
                    <a:pt x="47379" y="27762"/>
                  </a:cubicBezTo>
                  <a:cubicBezTo>
                    <a:pt x="47664" y="24475"/>
                    <a:pt x="47903" y="17952"/>
                    <a:pt x="45604" y="15654"/>
                  </a:cubicBezTo>
                  <a:cubicBezTo>
                    <a:pt x="44033" y="14083"/>
                    <a:pt x="41301" y="13248"/>
                    <a:pt x="39519" y="13248"/>
                  </a:cubicBezTo>
                  <a:cubicBezTo>
                    <a:pt x="39422" y="13248"/>
                    <a:pt x="39327" y="13250"/>
                    <a:pt x="39235" y="13256"/>
                  </a:cubicBezTo>
                  <a:cubicBezTo>
                    <a:pt x="39207" y="13257"/>
                    <a:pt x="39179" y="13258"/>
                    <a:pt x="39152" y="13258"/>
                  </a:cubicBezTo>
                  <a:cubicBezTo>
                    <a:pt x="38387" y="13258"/>
                    <a:pt x="37745" y="12662"/>
                    <a:pt x="37672" y="11889"/>
                  </a:cubicBezTo>
                  <a:cubicBezTo>
                    <a:pt x="37327" y="8223"/>
                    <a:pt x="36036" y="1174"/>
                    <a:pt x="31179" y="173"/>
                  </a:cubicBezTo>
                  <a:cubicBezTo>
                    <a:pt x="30673" y="58"/>
                    <a:pt x="30156" y="1"/>
                    <a:pt x="29640" y="1"/>
                  </a:cubicBezTo>
                  <a:close/>
                </a:path>
              </a:pathLst>
            </a:custGeom>
            <a:solidFill>
              <a:srgbClr val="FFC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23;p22">
              <a:extLst>
                <a:ext uri="{FF2B5EF4-FFF2-40B4-BE49-F238E27FC236}">
                  <a16:creationId xmlns:a16="http://schemas.microsoft.com/office/drawing/2014/main" id="{B3BDA248-A866-417D-9142-3207D6117DCE}"/>
                </a:ext>
              </a:extLst>
            </p:cNvPr>
            <p:cNvSpPr/>
            <p:nvPr/>
          </p:nvSpPr>
          <p:spPr>
            <a:xfrm>
              <a:off x="6112475" y="4051230"/>
              <a:ext cx="410248" cy="1367653"/>
            </a:xfrm>
            <a:custGeom>
              <a:avLst/>
              <a:gdLst/>
              <a:ahLst/>
              <a:cxnLst/>
              <a:rect l="l" t="t" r="r" b="b"/>
              <a:pathLst>
                <a:path w="17332" h="57780" extrusionOk="0">
                  <a:moveTo>
                    <a:pt x="8670" y="1"/>
                  </a:moveTo>
                  <a:cubicBezTo>
                    <a:pt x="8241" y="1"/>
                    <a:pt x="7896" y="351"/>
                    <a:pt x="7908" y="781"/>
                  </a:cubicBezTo>
                  <a:lnTo>
                    <a:pt x="7908" y="23658"/>
                  </a:lnTo>
                  <a:lnTo>
                    <a:pt x="1449" y="15907"/>
                  </a:lnTo>
                  <a:cubicBezTo>
                    <a:pt x="1297" y="15722"/>
                    <a:pt x="1077" y="15626"/>
                    <a:pt x="855" y="15626"/>
                  </a:cubicBezTo>
                  <a:cubicBezTo>
                    <a:pt x="682" y="15626"/>
                    <a:pt x="509" y="15684"/>
                    <a:pt x="366" y="15802"/>
                  </a:cubicBezTo>
                  <a:cubicBezTo>
                    <a:pt x="39" y="16074"/>
                    <a:pt x="0" y="16561"/>
                    <a:pt x="275" y="16884"/>
                  </a:cubicBezTo>
                  <a:lnTo>
                    <a:pt x="7908" y="26041"/>
                  </a:lnTo>
                  <a:lnTo>
                    <a:pt x="7908" y="56999"/>
                  </a:lnTo>
                  <a:cubicBezTo>
                    <a:pt x="7896" y="57426"/>
                    <a:pt x="8241" y="57779"/>
                    <a:pt x="8670" y="57779"/>
                  </a:cubicBezTo>
                  <a:cubicBezTo>
                    <a:pt x="9097" y="57779"/>
                    <a:pt x="9441" y="57426"/>
                    <a:pt x="9432" y="56999"/>
                  </a:cubicBezTo>
                  <a:lnTo>
                    <a:pt x="9432" y="19440"/>
                  </a:lnTo>
                  <a:lnTo>
                    <a:pt x="17053" y="10651"/>
                  </a:lnTo>
                  <a:cubicBezTo>
                    <a:pt x="17331" y="10334"/>
                    <a:pt x="17295" y="9853"/>
                    <a:pt x="16978" y="9575"/>
                  </a:cubicBezTo>
                  <a:cubicBezTo>
                    <a:pt x="16833" y="9450"/>
                    <a:pt x="16655" y="9389"/>
                    <a:pt x="16477" y="9389"/>
                  </a:cubicBezTo>
                  <a:cubicBezTo>
                    <a:pt x="16264" y="9389"/>
                    <a:pt x="16051" y="9477"/>
                    <a:pt x="15901" y="9651"/>
                  </a:cubicBezTo>
                  <a:lnTo>
                    <a:pt x="9432" y="17111"/>
                  </a:lnTo>
                  <a:lnTo>
                    <a:pt x="9432" y="781"/>
                  </a:lnTo>
                  <a:cubicBezTo>
                    <a:pt x="9441" y="351"/>
                    <a:pt x="9097" y="1"/>
                    <a:pt x="8670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728;p22">
            <a:extLst>
              <a:ext uri="{FF2B5EF4-FFF2-40B4-BE49-F238E27FC236}">
                <a16:creationId xmlns:a16="http://schemas.microsoft.com/office/drawing/2014/main" id="{D49A58DE-CAF0-4E52-89FC-0A7D92FA1222}"/>
              </a:ext>
            </a:extLst>
          </p:cNvPr>
          <p:cNvGrpSpPr/>
          <p:nvPr/>
        </p:nvGrpSpPr>
        <p:grpSpPr>
          <a:xfrm>
            <a:off x="167392" y="4281218"/>
            <a:ext cx="679100" cy="901222"/>
            <a:chOff x="1231043" y="3326737"/>
            <a:chExt cx="1851853" cy="2457564"/>
          </a:xfrm>
        </p:grpSpPr>
        <p:sp>
          <p:nvSpPr>
            <p:cNvPr id="20" name="Google Shape;729;p22">
              <a:extLst>
                <a:ext uri="{FF2B5EF4-FFF2-40B4-BE49-F238E27FC236}">
                  <a16:creationId xmlns:a16="http://schemas.microsoft.com/office/drawing/2014/main" id="{77094F5D-9D94-474F-AB8A-50A13A85B2D5}"/>
                </a:ext>
              </a:extLst>
            </p:cNvPr>
            <p:cNvSpPr/>
            <p:nvPr/>
          </p:nvSpPr>
          <p:spPr>
            <a:xfrm>
              <a:off x="1231043" y="3326737"/>
              <a:ext cx="1851853" cy="1904112"/>
            </a:xfrm>
            <a:custGeom>
              <a:avLst/>
              <a:gdLst/>
              <a:ahLst/>
              <a:cxnLst/>
              <a:rect l="l" t="t" r="r" b="b"/>
              <a:pathLst>
                <a:path w="86748" h="89196" extrusionOk="0">
                  <a:moveTo>
                    <a:pt x="43054" y="1"/>
                  </a:moveTo>
                  <a:cubicBezTo>
                    <a:pt x="42402" y="1"/>
                    <a:pt x="41751" y="88"/>
                    <a:pt x="41123" y="262"/>
                  </a:cubicBezTo>
                  <a:cubicBezTo>
                    <a:pt x="34016" y="1728"/>
                    <a:pt x="32123" y="12041"/>
                    <a:pt x="31621" y="17405"/>
                  </a:cubicBezTo>
                  <a:cubicBezTo>
                    <a:pt x="31513" y="18538"/>
                    <a:pt x="30574" y="19411"/>
                    <a:pt x="29452" y="19411"/>
                  </a:cubicBezTo>
                  <a:cubicBezTo>
                    <a:pt x="29411" y="19411"/>
                    <a:pt x="29370" y="19410"/>
                    <a:pt x="29329" y="19407"/>
                  </a:cubicBezTo>
                  <a:cubicBezTo>
                    <a:pt x="29192" y="19400"/>
                    <a:pt x="29051" y="19396"/>
                    <a:pt x="28905" y="19396"/>
                  </a:cubicBezTo>
                  <a:cubicBezTo>
                    <a:pt x="26301" y="19396"/>
                    <a:pt x="22308" y="20621"/>
                    <a:pt x="20011" y="22918"/>
                  </a:cubicBezTo>
                  <a:cubicBezTo>
                    <a:pt x="16648" y="26278"/>
                    <a:pt x="16996" y="35825"/>
                    <a:pt x="17414" y="40637"/>
                  </a:cubicBezTo>
                  <a:cubicBezTo>
                    <a:pt x="17531" y="41954"/>
                    <a:pt x="16467" y="43020"/>
                    <a:pt x="15150" y="43020"/>
                  </a:cubicBezTo>
                  <a:cubicBezTo>
                    <a:pt x="15142" y="43020"/>
                    <a:pt x="15135" y="43020"/>
                    <a:pt x="15127" y="43020"/>
                  </a:cubicBezTo>
                  <a:cubicBezTo>
                    <a:pt x="15104" y="43020"/>
                    <a:pt x="15081" y="43019"/>
                    <a:pt x="15059" y="43019"/>
                  </a:cubicBezTo>
                  <a:cubicBezTo>
                    <a:pt x="10264" y="43019"/>
                    <a:pt x="8583" y="48058"/>
                    <a:pt x="8583" y="48058"/>
                  </a:cubicBezTo>
                  <a:cubicBezTo>
                    <a:pt x="1" y="67367"/>
                    <a:pt x="37751" y="86679"/>
                    <a:pt x="42399" y="88968"/>
                  </a:cubicBezTo>
                  <a:cubicBezTo>
                    <a:pt x="42704" y="89116"/>
                    <a:pt x="43037" y="89195"/>
                    <a:pt x="43376" y="89195"/>
                  </a:cubicBezTo>
                  <a:cubicBezTo>
                    <a:pt x="43714" y="89195"/>
                    <a:pt x="44047" y="89116"/>
                    <a:pt x="44349" y="88968"/>
                  </a:cubicBezTo>
                  <a:cubicBezTo>
                    <a:pt x="48998" y="86679"/>
                    <a:pt x="86748" y="67367"/>
                    <a:pt x="78165" y="48058"/>
                  </a:cubicBezTo>
                  <a:cubicBezTo>
                    <a:pt x="78165" y="48058"/>
                    <a:pt x="76488" y="43019"/>
                    <a:pt x="71693" y="43019"/>
                  </a:cubicBezTo>
                  <a:cubicBezTo>
                    <a:pt x="71670" y="43019"/>
                    <a:pt x="71647" y="43020"/>
                    <a:pt x="71624" y="43020"/>
                  </a:cubicBezTo>
                  <a:cubicBezTo>
                    <a:pt x="71617" y="43020"/>
                    <a:pt x="71609" y="43020"/>
                    <a:pt x="71602" y="43020"/>
                  </a:cubicBezTo>
                  <a:cubicBezTo>
                    <a:pt x="70282" y="43020"/>
                    <a:pt x="69224" y="41954"/>
                    <a:pt x="69335" y="40637"/>
                  </a:cubicBezTo>
                  <a:cubicBezTo>
                    <a:pt x="69755" y="35825"/>
                    <a:pt x="70103" y="26278"/>
                    <a:pt x="66740" y="22918"/>
                  </a:cubicBezTo>
                  <a:cubicBezTo>
                    <a:pt x="64443" y="20621"/>
                    <a:pt x="60448" y="19396"/>
                    <a:pt x="57843" y="19396"/>
                  </a:cubicBezTo>
                  <a:cubicBezTo>
                    <a:pt x="57697" y="19396"/>
                    <a:pt x="57556" y="19400"/>
                    <a:pt x="57420" y="19407"/>
                  </a:cubicBezTo>
                  <a:cubicBezTo>
                    <a:pt x="57379" y="19410"/>
                    <a:pt x="57338" y="19411"/>
                    <a:pt x="57297" y="19411"/>
                  </a:cubicBezTo>
                  <a:cubicBezTo>
                    <a:pt x="56174" y="19411"/>
                    <a:pt x="55236" y="18535"/>
                    <a:pt x="55130" y="17405"/>
                  </a:cubicBezTo>
                  <a:cubicBezTo>
                    <a:pt x="54625" y="12041"/>
                    <a:pt x="52735" y="1728"/>
                    <a:pt x="45629" y="262"/>
                  </a:cubicBezTo>
                  <a:cubicBezTo>
                    <a:pt x="44997" y="88"/>
                    <a:pt x="44348" y="1"/>
                    <a:pt x="43697" y="1"/>
                  </a:cubicBezTo>
                  <a:cubicBezTo>
                    <a:pt x="43590" y="1"/>
                    <a:pt x="43483" y="3"/>
                    <a:pt x="43376" y="8"/>
                  </a:cubicBezTo>
                  <a:cubicBezTo>
                    <a:pt x="43269" y="3"/>
                    <a:pt x="43162" y="1"/>
                    <a:pt x="43054" y="1"/>
                  </a:cubicBezTo>
                  <a:close/>
                </a:path>
              </a:pathLst>
            </a:custGeom>
            <a:solidFill>
              <a:srgbClr val="FFC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30;p22">
              <a:extLst>
                <a:ext uri="{FF2B5EF4-FFF2-40B4-BE49-F238E27FC236}">
                  <a16:creationId xmlns:a16="http://schemas.microsoft.com/office/drawing/2014/main" id="{4005F292-C35D-4A00-AEEF-CA01FDB158BB}"/>
                </a:ext>
              </a:extLst>
            </p:cNvPr>
            <p:cNvSpPr/>
            <p:nvPr/>
          </p:nvSpPr>
          <p:spPr>
            <a:xfrm>
              <a:off x="1899813" y="3980288"/>
              <a:ext cx="541266" cy="1804013"/>
            </a:xfrm>
            <a:custGeom>
              <a:avLst/>
              <a:gdLst/>
              <a:ahLst/>
              <a:cxnLst/>
              <a:rect l="l" t="t" r="r" b="b"/>
              <a:pathLst>
                <a:path w="25355" h="84507" extrusionOk="0">
                  <a:moveTo>
                    <a:pt x="12681" y="1"/>
                  </a:moveTo>
                  <a:cubicBezTo>
                    <a:pt x="12064" y="1"/>
                    <a:pt x="11565" y="500"/>
                    <a:pt x="11565" y="1117"/>
                  </a:cubicBezTo>
                  <a:lnTo>
                    <a:pt x="11565" y="34600"/>
                  </a:lnTo>
                  <a:lnTo>
                    <a:pt x="2111" y="23256"/>
                  </a:lnTo>
                  <a:cubicBezTo>
                    <a:pt x="1890" y="22990"/>
                    <a:pt x="1571" y="22854"/>
                    <a:pt x="1251" y="22854"/>
                  </a:cubicBezTo>
                  <a:cubicBezTo>
                    <a:pt x="999" y="22854"/>
                    <a:pt x="746" y="22938"/>
                    <a:pt x="539" y="23111"/>
                  </a:cubicBezTo>
                  <a:cubicBezTo>
                    <a:pt x="64" y="23507"/>
                    <a:pt x="1" y="24212"/>
                    <a:pt x="397" y="24687"/>
                  </a:cubicBezTo>
                  <a:lnTo>
                    <a:pt x="11565" y="38087"/>
                  </a:lnTo>
                  <a:lnTo>
                    <a:pt x="11565" y="83391"/>
                  </a:lnTo>
                  <a:cubicBezTo>
                    <a:pt x="11565" y="84008"/>
                    <a:pt x="12064" y="84507"/>
                    <a:pt x="12681" y="84507"/>
                  </a:cubicBezTo>
                  <a:cubicBezTo>
                    <a:pt x="13295" y="84507"/>
                    <a:pt x="13797" y="84008"/>
                    <a:pt x="13797" y="83391"/>
                  </a:cubicBezTo>
                  <a:lnTo>
                    <a:pt x="13797" y="28419"/>
                  </a:lnTo>
                  <a:lnTo>
                    <a:pt x="24950" y="15560"/>
                  </a:lnTo>
                  <a:cubicBezTo>
                    <a:pt x="25355" y="15094"/>
                    <a:pt x="25303" y="14390"/>
                    <a:pt x="24838" y="13984"/>
                  </a:cubicBezTo>
                  <a:cubicBezTo>
                    <a:pt x="24627" y="13801"/>
                    <a:pt x="24367" y="13711"/>
                    <a:pt x="24109" y="13711"/>
                  </a:cubicBezTo>
                  <a:cubicBezTo>
                    <a:pt x="23796" y="13711"/>
                    <a:pt x="23485" y="13843"/>
                    <a:pt x="23265" y="14099"/>
                  </a:cubicBezTo>
                  <a:lnTo>
                    <a:pt x="13797" y="25013"/>
                  </a:lnTo>
                  <a:lnTo>
                    <a:pt x="13797" y="1117"/>
                  </a:lnTo>
                  <a:cubicBezTo>
                    <a:pt x="13797" y="500"/>
                    <a:pt x="13298" y="1"/>
                    <a:pt x="12681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ZoneTexte 34"/>
          <p:cNvSpPr txBox="1"/>
          <p:nvPr/>
        </p:nvSpPr>
        <p:spPr>
          <a:xfrm>
            <a:off x="790974" y="1231530"/>
            <a:ext cx="5811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>
              <a:latin typeface="EB Garamond" panose="020B0604020202020204" charset="0"/>
              <a:ea typeface="EB Garamond" panose="020B0604020202020204" charset="0"/>
              <a:cs typeface="EB Garamond" panose="020B0604020202020204" charset="0"/>
            </a:endParaRPr>
          </a:p>
          <a:p>
            <a:endParaRPr lang="fr-FR" sz="2000" dirty="0">
              <a:latin typeface="EB Garamond" panose="020B0604020202020204" charset="0"/>
              <a:ea typeface="EB Garamond" panose="020B0604020202020204" charset="0"/>
              <a:cs typeface="EB Garamond" panose="020B0604020202020204" charset="0"/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85E3C3CB-8F58-565A-1557-C9846624C9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83" y="952092"/>
            <a:ext cx="2974675" cy="274764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011ED77-DC1D-FADC-338B-724B4191C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" t="4214" r="4698" b="7807"/>
          <a:stretch/>
        </p:blipFill>
        <p:spPr bwMode="auto">
          <a:xfrm>
            <a:off x="87941" y="817737"/>
            <a:ext cx="7062906" cy="361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D0ECE49-0179-1806-7C83-44E6E260A387}"/>
              </a:ext>
            </a:extLst>
          </p:cNvPr>
          <p:cNvSpPr/>
          <p:nvPr/>
        </p:nvSpPr>
        <p:spPr>
          <a:xfrm>
            <a:off x="2345961" y="863655"/>
            <a:ext cx="4804886" cy="2340430"/>
          </a:xfrm>
          <a:prstGeom prst="round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Organigramme : Alternative 3">
            <a:extLst>
              <a:ext uri="{FF2B5EF4-FFF2-40B4-BE49-F238E27FC236}">
                <a16:creationId xmlns:a16="http://schemas.microsoft.com/office/drawing/2014/main" id="{2A29D54A-4D59-CF42-5F94-66CCB6F19B54}"/>
              </a:ext>
            </a:extLst>
          </p:cNvPr>
          <p:cNvSpPr/>
          <p:nvPr/>
        </p:nvSpPr>
        <p:spPr>
          <a:xfrm>
            <a:off x="2053950" y="3204085"/>
            <a:ext cx="5096897" cy="1230444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  <a:cs typeface="Arial"/>
              </a:rPr>
              <a:t>	Actions immédiates</a:t>
            </a:r>
          </a:p>
          <a:p>
            <a:pPr algn="ctr"/>
            <a:r>
              <a:rPr lang="fr-FR" sz="2000" b="1" dirty="0">
                <a:solidFill>
                  <a:srgbClr val="434343"/>
                </a:solidFill>
                <a:latin typeface="EB Garamond" panose="00000500000000000000" pitchFamily="2" charset="0"/>
                <a:ea typeface="EB Garamond" panose="00000500000000000000" pitchFamily="2" charset="0"/>
                <a:cs typeface="Arial"/>
              </a:rPr>
              <a:t>	À coûts nulles ou très rentables 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EBB8691A-5067-0CD1-CB73-A57797D3F48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8178" y="3298568"/>
            <a:ext cx="1368645" cy="102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32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aphique 17">
            <a:extLst>
              <a:ext uri="{FF2B5EF4-FFF2-40B4-BE49-F238E27FC236}">
                <a16:creationId xmlns:a16="http://schemas.microsoft.com/office/drawing/2014/main" id="{BE1DFA04-FBF4-AEE8-FD3B-756A5D03A9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327262"/>
              </p:ext>
            </p:extLst>
          </p:nvPr>
        </p:nvGraphicFramePr>
        <p:xfrm>
          <a:off x="28575" y="657225"/>
          <a:ext cx="9086850" cy="4404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Gisement économie Collectivités</a:t>
            </a:r>
          </a:p>
        </p:txBody>
      </p:sp>
      <p:sp>
        <p:nvSpPr>
          <p:cNvPr id="9" name="Google Shape;699;p22">
            <a:extLst>
              <a:ext uri="{FF2B5EF4-FFF2-40B4-BE49-F238E27FC236}">
                <a16:creationId xmlns:a16="http://schemas.microsoft.com/office/drawing/2014/main" id="{2FCBF1DA-02A7-42D5-BEBF-51DB30ED042D}"/>
              </a:ext>
            </a:extLst>
          </p:cNvPr>
          <p:cNvSpPr/>
          <p:nvPr/>
        </p:nvSpPr>
        <p:spPr>
          <a:xfrm>
            <a:off x="1423929" y="4915697"/>
            <a:ext cx="313262" cy="223188"/>
          </a:xfrm>
          <a:custGeom>
            <a:avLst/>
            <a:gdLst/>
            <a:ahLst/>
            <a:cxnLst/>
            <a:rect l="l" t="t" r="r" b="b"/>
            <a:pathLst>
              <a:path w="40016" h="28510" extrusionOk="0">
                <a:moveTo>
                  <a:pt x="17075" y="1"/>
                </a:moveTo>
                <a:cubicBezTo>
                  <a:pt x="16745" y="1"/>
                  <a:pt x="16414" y="16"/>
                  <a:pt x="16083" y="47"/>
                </a:cubicBezTo>
                <a:cubicBezTo>
                  <a:pt x="11480" y="461"/>
                  <a:pt x="7818" y="3709"/>
                  <a:pt x="6651" y="7912"/>
                </a:cubicBezTo>
                <a:cubicBezTo>
                  <a:pt x="6442" y="8678"/>
                  <a:pt x="5780" y="9234"/>
                  <a:pt x="4990" y="9310"/>
                </a:cubicBezTo>
                <a:cubicBezTo>
                  <a:pt x="4691" y="9340"/>
                  <a:pt x="4395" y="9394"/>
                  <a:pt x="4104" y="9473"/>
                </a:cubicBezTo>
                <a:cubicBezTo>
                  <a:pt x="1821" y="10090"/>
                  <a:pt x="158" y="12164"/>
                  <a:pt x="64" y="14526"/>
                </a:cubicBezTo>
                <a:cubicBezTo>
                  <a:pt x="1" y="15978"/>
                  <a:pt x="518" y="17396"/>
                  <a:pt x="1501" y="18467"/>
                </a:cubicBezTo>
                <a:cubicBezTo>
                  <a:pt x="2075" y="19093"/>
                  <a:pt x="2320" y="19942"/>
                  <a:pt x="2124" y="20765"/>
                </a:cubicBezTo>
                <a:cubicBezTo>
                  <a:pt x="1761" y="22307"/>
                  <a:pt x="1703" y="23910"/>
                  <a:pt x="1960" y="25477"/>
                </a:cubicBezTo>
                <a:cubicBezTo>
                  <a:pt x="2130" y="26526"/>
                  <a:pt x="2444" y="27545"/>
                  <a:pt x="2889" y="28510"/>
                </a:cubicBezTo>
                <a:lnTo>
                  <a:pt x="38186" y="28510"/>
                </a:lnTo>
                <a:cubicBezTo>
                  <a:pt x="39390" y="26577"/>
                  <a:pt x="40016" y="24270"/>
                  <a:pt x="39798" y="21866"/>
                </a:cubicBezTo>
                <a:cubicBezTo>
                  <a:pt x="39632" y="20000"/>
                  <a:pt x="38982" y="18207"/>
                  <a:pt x="37911" y="16667"/>
                </a:cubicBezTo>
                <a:cubicBezTo>
                  <a:pt x="37279" y="15754"/>
                  <a:pt x="37037" y="14629"/>
                  <a:pt x="37237" y="13537"/>
                </a:cubicBezTo>
                <a:cubicBezTo>
                  <a:pt x="37427" y="12470"/>
                  <a:pt x="37418" y="11375"/>
                  <a:pt x="37213" y="10308"/>
                </a:cubicBezTo>
                <a:cubicBezTo>
                  <a:pt x="36435" y="6249"/>
                  <a:pt x="32837" y="3243"/>
                  <a:pt x="28709" y="3192"/>
                </a:cubicBezTo>
                <a:cubicBezTo>
                  <a:pt x="28670" y="3191"/>
                  <a:pt x="28632" y="3191"/>
                  <a:pt x="28594" y="3191"/>
                </a:cubicBezTo>
                <a:cubicBezTo>
                  <a:pt x="27916" y="3191"/>
                  <a:pt x="27244" y="3267"/>
                  <a:pt x="26586" y="3422"/>
                </a:cubicBezTo>
                <a:cubicBezTo>
                  <a:pt x="26407" y="3463"/>
                  <a:pt x="26227" y="3482"/>
                  <a:pt x="26048" y="3482"/>
                </a:cubicBezTo>
                <a:cubicBezTo>
                  <a:pt x="25408" y="3482"/>
                  <a:pt x="24786" y="3229"/>
                  <a:pt x="24296" y="2790"/>
                </a:cubicBezTo>
                <a:cubicBezTo>
                  <a:pt x="22311" y="987"/>
                  <a:pt x="19732" y="1"/>
                  <a:pt x="17075" y="1"/>
                </a:cubicBezTo>
                <a:close/>
              </a:path>
            </a:pathLst>
          </a:cu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700;p22">
            <a:extLst>
              <a:ext uri="{FF2B5EF4-FFF2-40B4-BE49-F238E27FC236}">
                <a16:creationId xmlns:a16="http://schemas.microsoft.com/office/drawing/2014/main" id="{DC191DEC-66F9-4738-BDCB-70384D3AFB60}"/>
              </a:ext>
            </a:extLst>
          </p:cNvPr>
          <p:cNvSpPr/>
          <p:nvPr/>
        </p:nvSpPr>
        <p:spPr>
          <a:xfrm>
            <a:off x="273435" y="4995985"/>
            <a:ext cx="211731" cy="150850"/>
          </a:xfrm>
          <a:custGeom>
            <a:avLst/>
            <a:gdLst/>
            <a:ahLst/>
            <a:cxnLst/>
            <a:rect l="l" t="t" r="r" b="b"/>
            <a:pathLst>
              <a:path w="40019" h="28512" extrusionOk="0">
                <a:moveTo>
                  <a:pt x="17066" y="1"/>
                </a:moveTo>
                <a:cubicBezTo>
                  <a:pt x="16739" y="1"/>
                  <a:pt x="16411" y="16"/>
                  <a:pt x="16083" y="46"/>
                </a:cubicBezTo>
                <a:cubicBezTo>
                  <a:pt x="11480" y="463"/>
                  <a:pt x="7818" y="3708"/>
                  <a:pt x="6651" y="7911"/>
                </a:cubicBezTo>
                <a:cubicBezTo>
                  <a:pt x="6442" y="8677"/>
                  <a:pt x="5780" y="9233"/>
                  <a:pt x="4990" y="9312"/>
                </a:cubicBezTo>
                <a:cubicBezTo>
                  <a:pt x="4691" y="9342"/>
                  <a:pt x="4395" y="9396"/>
                  <a:pt x="4104" y="9475"/>
                </a:cubicBezTo>
                <a:cubicBezTo>
                  <a:pt x="1821" y="10092"/>
                  <a:pt x="158" y="12163"/>
                  <a:pt x="64" y="14528"/>
                </a:cubicBezTo>
                <a:cubicBezTo>
                  <a:pt x="1" y="15980"/>
                  <a:pt x="518" y="17395"/>
                  <a:pt x="1500" y="18469"/>
                </a:cubicBezTo>
                <a:cubicBezTo>
                  <a:pt x="2075" y="19092"/>
                  <a:pt x="2320" y="19941"/>
                  <a:pt x="2126" y="20764"/>
                </a:cubicBezTo>
                <a:cubicBezTo>
                  <a:pt x="1761" y="22309"/>
                  <a:pt x="1703" y="23909"/>
                  <a:pt x="1960" y="25476"/>
                </a:cubicBezTo>
                <a:cubicBezTo>
                  <a:pt x="2133" y="26525"/>
                  <a:pt x="2444" y="27547"/>
                  <a:pt x="2889" y="28512"/>
                </a:cubicBezTo>
                <a:lnTo>
                  <a:pt x="38189" y="28512"/>
                </a:lnTo>
                <a:cubicBezTo>
                  <a:pt x="39393" y="26579"/>
                  <a:pt x="40019" y="24272"/>
                  <a:pt x="39798" y="21868"/>
                </a:cubicBezTo>
                <a:cubicBezTo>
                  <a:pt x="39632" y="20002"/>
                  <a:pt x="38982" y="18209"/>
                  <a:pt x="37914" y="16669"/>
                </a:cubicBezTo>
                <a:cubicBezTo>
                  <a:pt x="37282" y="15756"/>
                  <a:pt x="37040" y="14631"/>
                  <a:pt x="37240" y="13539"/>
                </a:cubicBezTo>
                <a:cubicBezTo>
                  <a:pt x="37430" y="12472"/>
                  <a:pt x="37421" y="11377"/>
                  <a:pt x="37215" y="10310"/>
                </a:cubicBezTo>
                <a:cubicBezTo>
                  <a:pt x="36438" y="6251"/>
                  <a:pt x="32840" y="3245"/>
                  <a:pt x="28709" y="3194"/>
                </a:cubicBezTo>
                <a:cubicBezTo>
                  <a:pt x="28670" y="3193"/>
                  <a:pt x="28632" y="3193"/>
                  <a:pt x="28594" y="3193"/>
                </a:cubicBezTo>
                <a:cubicBezTo>
                  <a:pt x="27918" y="3193"/>
                  <a:pt x="27244" y="3269"/>
                  <a:pt x="26586" y="3421"/>
                </a:cubicBezTo>
                <a:cubicBezTo>
                  <a:pt x="26406" y="3462"/>
                  <a:pt x="26225" y="3482"/>
                  <a:pt x="26045" y="3482"/>
                </a:cubicBezTo>
                <a:cubicBezTo>
                  <a:pt x="25406" y="3482"/>
                  <a:pt x="24785" y="3228"/>
                  <a:pt x="24296" y="2789"/>
                </a:cubicBezTo>
                <a:cubicBezTo>
                  <a:pt x="22309" y="987"/>
                  <a:pt x="19727" y="1"/>
                  <a:pt x="17066" y="1"/>
                </a:cubicBezTo>
                <a:close/>
              </a:path>
            </a:pathLst>
          </a:cu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701;p22">
            <a:extLst>
              <a:ext uri="{FF2B5EF4-FFF2-40B4-BE49-F238E27FC236}">
                <a16:creationId xmlns:a16="http://schemas.microsoft.com/office/drawing/2014/main" id="{637EE6F2-E9A2-4C94-B8B9-B7C056AF083C}"/>
              </a:ext>
            </a:extLst>
          </p:cNvPr>
          <p:cNvSpPr/>
          <p:nvPr/>
        </p:nvSpPr>
        <p:spPr>
          <a:xfrm>
            <a:off x="976844" y="4936495"/>
            <a:ext cx="285315" cy="203319"/>
          </a:xfrm>
          <a:custGeom>
            <a:avLst/>
            <a:gdLst/>
            <a:ahLst/>
            <a:cxnLst/>
            <a:rect l="l" t="t" r="r" b="b"/>
            <a:pathLst>
              <a:path w="53927" h="38429" extrusionOk="0">
                <a:moveTo>
                  <a:pt x="22996" y="1"/>
                </a:moveTo>
                <a:cubicBezTo>
                  <a:pt x="22555" y="1"/>
                  <a:pt x="22112" y="21"/>
                  <a:pt x="21668" y="62"/>
                </a:cubicBezTo>
                <a:cubicBezTo>
                  <a:pt x="15469" y="624"/>
                  <a:pt x="10527" y="5000"/>
                  <a:pt x="8958" y="10664"/>
                </a:cubicBezTo>
                <a:cubicBezTo>
                  <a:pt x="8674" y="11699"/>
                  <a:pt x="7781" y="12449"/>
                  <a:pt x="6717" y="12551"/>
                </a:cubicBezTo>
                <a:cubicBezTo>
                  <a:pt x="6315" y="12594"/>
                  <a:pt x="5916" y="12666"/>
                  <a:pt x="5522" y="12772"/>
                </a:cubicBezTo>
                <a:cubicBezTo>
                  <a:pt x="2447" y="13604"/>
                  <a:pt x="203" y="16398"/>
                  <a:pt x="79" y="19582"/>
                </a:cubicBezTo>
                <a:cubicBezTo>
                  <a:pt x="0" y="21660"/>
                  <a:pt x="753" y="23520"/>
                  <a:pt x="2014" y="24893"/>
                </a:cubicBezTo>
                <a:cubicBezTo>
                  <a:pt x="2786" y="25733"/>
                  <a:pt x="3118" y="26877"/>
                  <a:pt x="2855" y="27989"/>
                </a:cubicBezTo>
                <a:cubicBezTo>
                  <a:pt x="2362" y="30070"/>
                  <a:pt x="2287" y="32229"/>
                  <a:pt x="2631" y="34340"/>
                </a:cubicBezTo>
                <a:cubicBezTo>
                  <a:pt x="2861" y="35752"/>
                  <a:pt x="3282" y="37128"/>
                  <a:pt x="3883" y="38429"/>
                </a:cubicBezTo>
                <a:lnTo>
                  <a:pt x="51462" y="38429"/>
                </a:lnTo>
                <a:cubicBezTo>
                  <a:pt x="53083" y="35825"/>
                  <a:pt x="53927" y="32716"/>
                  <a:pt x="53633" y="29474"/>
                </a:cubicBezTo>
                <a:cubicBezTo>
                  <a:pt x="53406" y="26955"/>
                  <a:pt x="52529" y="24542"/>
                  <a:pt x="51090" y="22464"/>
                </a:cubicBezTo>
                <a:cubicBezTo>
                  <a:pt x="50240" y="21237"/>
                  <a:pt x="49914" y="19718"/>
                  <a:pt x="50183" y="18249"/>
                </a:cubicBezTo>
                <a:cubicBezTo>
                  <a:pt x="50440" y="16806"/>
                  <a:pt x="50428" y="15330"/>
                  <a:pt x="50149" y="13897"/>
                </a:cubicBezTo>
                <a:cubicBezTo>
                  <a:pt x="49103" y="8426"/>
                  <a:pt x="44252" y="4374"/>
                  <a:pt x="38685" y="4305"/>
                </a:cubicBezTo>
                <a:cubicBezTo>
                  <a:pt x="38625" y="4304"/>
                  <a:pt x="38564" y="4303"/>
                  <a:pt x="38504" y="4303"/>
                </a:cubicBezTo>
                <a:cubicBezTo>
                  <a:pt x="37600" y="4303"/>
                  <a:pt x="36703" y="4409"/>
                  <a:pt x="35821" y="4613"/>
                </a:cubicBezTo>
                <a:cubicBezTo>
                  <a:pt x="35580" y="4669"/>
                  <a:pt x="35338" y="4695"/>
                  <a:pt x="35097" y="4695"/>
                </a:cubicBezTo>
                <a:cubicBezTo>
                  <a:pt x="34236" y="4695"/>
                  <a:pt x="33396" y="4354"/>
                  <a:pt x="32740" y="3763"/>
                </a:cubicBezTo>
                <a:cubicBezTo>
                  <a:pt x="30060" y="1332"/>
                  <a:pt x="26583" y="1"/>
                  <a:pt x="22996" y="1"/>
                </a:cubicBezTo>
                <a:close/>
              </a:path>
            </a:pathLst>
          </a:custGeom>
          <a:solidFill>
            <a:srgbClr val="F9BF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702;p22">
            <a:extLst>
              <a:ext uri="{FF2B5EF4-FFF2-40B4-BE49-F238E27FC236}">
                <a16:creationId xmlns:a16="http://schemas.microsoft.com/office/drawing/2014/main" id="{B357EA6F-A4FE-40E9-B2C0-B40BA1AA7C5F}"/>
              </a:ext>
            </a:extLst>
          </p:cNvPr>
          <p:cNvSpPr/>
          <p:nvPr/>
        </p:nvSpPr>
        <p:spPr>
          <a:xfrm>
            <a:off x="7995097" y="4995565"/>
            <a:ext cx="252087" cy="179626"/>
          </a:xfrm>
          <a:custGeom>
            <a:avLst/>
            <a:gdLst/>
            <a:ahLst/>
            <a:cxnLst/>
            <a:rect l="l" t="t" r="r" b="b"/>
            <a:pathLst>
              <a:path w="29042" h="20694" extrusionOk="0">
                <a:moveTo>
                  <a:pt x="12375" y="1"/>
                </a:moveTo>
                <a:cubicBezTo>
                  <a:pt x="11646" y="1"/>
                  <a:pt x="10911" y="103"/>
                  <a:pt x="10192" y="311"/>
                </a:cubicBezTo>
                <a:cubicBezTo>
                  <a:pt x="7582" y="1070"/>
                  <a:pt x="5553" y="3123"/>
                  <a:pt x="4824" y="5742"/>
                </a:cubicBezTo>
                <a:cubicBezTo>
                  <a:pt x="4673" y="6299"/>
                  <a:pt x="4192" y="6704"/>
                  <a:pt x="3620" y="6758"/>
                </a:cubicBezTo>
                <a:cubicBezTo>
                  <a:pt x="3403" y="6780"/>
                  <a:pt x="3188" y="6822"/>
                  <a:pt x="2976" y="6876"/>
                </a:cubicBezTo>
                <a:cubicBezTo>
                  <a:pt x="1322" y="7324"/>
                  <a:pt x="112" y="8830"/>
                  <a:pt x="46" y="10545"/>
                </a:cubicBezTo>
                <a:cubicBezTo>
                  <a:pt x="0" y="11597"/>
                  <a:pt x="375" y="12628"/>
                  <a:pt x="1089" y="13405"/>
                </a:cubicBezTo>
                <a:cubicBezTo>
                  <a:pt x="1503" y="13859"/>
                  <a:pt x="1682" y="14473"/>
                  <a:pt x="1543" y="15072"/>
                </a:cubicBezTo>
                <a:cubicBezTo>
                  <a:pt x="1277" y="16194"/>
                  <a:pt x="1234" y="17355"/>
                  <a:pt x="1422" y="18492"/>
                </a:cubicBezTo>
                <a:cubicBezTo>
                  <a:pt x="1546" y="19254"/>
                  <a:pt x="1773" y="19995"/>
                  <a:pt x="2096" y="20693"/>
                </a:cubicBezTo>
                <a:lnTo>
                  <a:pt x="27717" y="20693"/>
                </a:lnTo>
                <a:cubicBezTo>
                  <a:pt x="28588" y="19290"/>
                  <a:pt x="29041" y="17618"/>
                  <a:pt x="28884" y="15873"/>
                </a:cubicBezTo>
                <a:cubicBezTo>
                  <a:pt x="28763" y="14515"/>
                  <a:pt x="28291" y="13215"/>
                  <a:pt x="27514" y="12096"/>
                </a:cubicBezTo>
                <a:cubicBezTo>
                  <a:pt x="27057" y="11434"/>
                  <a:pt x="26882" y="10617"/>
                  <a:pt x="27024" y="9825"/>
                </a:cubicBezTo>
                <a:cubicBezTo>
                  <a:pt x="27163" y="9051"/>
                  <a:pt x="27157" y="8255"/>
                  <a:pt x="27009" y="7481"/>
                </a:cubicBezTo>
                <a:cubicBezTo>
                  <a:pt x="26443" y="4539"/>
                  <a:pt x="23834" y="2355"/>
                  <a:pt x="20834" y="2316"/>
                </a:cubicBezTo>
                <a:cubicBezTo>
                  <a:pt x="20808" y="2316"/>
                  <a:pt x="20782" y="2315"/>
                  <a:pt x="20756" y="2315"/>
                </a:cubicBezTo>
                <a:cubicBezTo>
                  <a:pt x="20262" y="2315"/>
                  <a:pt x="19771" y="2370"/>
                  <a:pt x="19291" y="2482"/>
                </a:cubicBezTo>
                <a:cubicBezTo>
                  <a:pt x="19160" y="2513"/>
                  <a:pt x="19028" y="2528"/>
                  <a:pt x="18897" y="2528"/>
                </a:cubicBezTo>
                <a:cubicBezTo>
                  <a:pt x="18435" y="2528"/>
                  <a:pt x="17985" y="2344"/>
                  <a:pt x="17634" y="2026"/>
                </a:cubicBezTo>
                <a:cubicBezTo>
                  <a:pt x="16173" y="705"/>
                  <a:pt x="14292" y="1"/>
                  <a:pt x="12375" y="1"/>
                </a:cubicBezTo>
                <a:close/>
              </a:path>
            </a:pathLst>
          </a:cu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703;p22">
            <a:extLst>
              <a:ext uri="{FF2B5EF4-FFF2-40B4-BE49-F238E27FC236}">
                <a16:creationId xmlns:a16="http://schemas.microsoft.com/office/drawing/2014/main" id="{95AFC4DD-B9DF-4782-BF22-81EFBC14BCA1}"/>
              </a:ext>
            </a:extLst>
          </p:cNvPr>
          <p:cNvSpPr/>
          <p:nvPr/>
        </p:nvSpPr>
        <p:spPr>
          <a:xfrm>
            <a:off x="6811064" y="4909507"/>
            <a:ext cx="339783" cy="242123"/>
          </a:xfrm>
          <a:custGeom>
            <a:avLst/>
            <a:gdLst/>
            <a:ahLst/>
            <a:cxnLst/>
            <a:rect l="l" t="t" r="r" b="b"/>
            <a:pathLst>
              <a:path w="39145" h="27894" extrusionOk="0">
                <a:moveTo>
                  <a:pt x="16693" y="1"/>
                </a:moveTo>
                <a:cubicBezTo>
                  <a:pt x="16372" y="1"/>
                  <a:pt x="16051" y="15"/>
                  <a:pt x="15729" y="45"/>
                </a:cubicBezTo>
                <a:cubicBezTo>
                  <a:pt x="11229" y="453"/>
                  <a:pt x="7645" y="3628"/>
                  <a:pt x="6505" y="7738"/>
                </a:cubicBezTo>
                <a:cubicBezTo>
                  <a:pt x="6299" y="8488"/>
                  <a:pt x="5652" y="9032"/>
                  <a:pt x="4881" y="9108"/>
                </a:cubicBezTo>
                <a:cubicBezTo>
                  <a:pt x="4588" y="9138"/>
                  <a:pt x="4297" y="9193"/>
                  <a:pt x="4013" y="9268"/>
                </a:cubicBezTo>
                <a:cubicBezTo>
                  <a:pt x="1781" y="9873"/>
                  <a:pt x="151" y="11899"/>
                  <a:pt x="64" y="14213"/>
                </a:cubicBezTo>
                <a:cubicBezTo>
                  <a:pt x="0" y="15631"/>
                  <a:pt x="505" y="17019"/>
                  <a:pt x="1467" y="18068"/>
                </a:cubicBezTo>
                <a:cubicBezTo>
                  <a:pt x="2026" y="18679"/>
                  <a:pt x="2268" y="19508"/>
                  <a:pt x="2078" y="20315"/>
                </a:cubicBezTo>
                <a:cubicBezTo>
                  <a:pt x="1718" y="21824"/>
                  <a:pt x="1663" y="23394"/>
                  <a:pt x="1914" y="24927"/>
                </a:cubicBezTo>
                <a:cubicBezTo>
                  <a:pt x="2081" y="25952"/>
                  <a:pt x="2386" y="26950"/>
                  <a:pt x="2822" y="27894"/>
                </a:cubicBezTo>
                <a:lnTo>
                  <a:pt x="37357" y="27891"/>
                </a:lnTo>
                <a:cubicBezTo>
                  <a:pt x="38534" y="26001"/>
                  <a:pt x="39144" y="23745"/>
                  <a:pt x="38933" y="21392"/>
                </a:cubicBezTo>
                <a:cubicBezTo>
                  <a:pt x="38769" y="19565"/>
                  <a:pt x="38131" y="17811"/>
                  <a:pt x="37085" y="16305"/>
                </a:cubicBezTo>
                <a:cubicBezTo>
                  <a:pt x="36468" y="15413"/>
                  <a:pt x="36232" y="14309"/>
                  <a:pt x="36426" y="13242"/>
                </a:cubicBezTo>
                <a:cubicBezTo>
                  <a:pt x="36613" y="12199"/>
                  <a:pt x="36604" y="11125"/>
                  <a:pt x="36402" y="10085"/>
                </a:cubicBezTo>
                <a:cubicBezTo>
                  <a:pt x="35642" y="6114"/>
                  <a:pt x="32122" y="3172"/>
                  <a:pt x="28082" y="3123"/>
                </a:cubicBezTo>
                <a:cubicBezTo>
                  <a:pt x="28034" y="3122"/>
                  <a:pt x="27985" y="3122"/>
                  <a:pt x="27937" y="3122"/>
                </a:cubicBezTo>
                <a:cubicBezTo>
                  <a:pt x="27285" y="3122"/>
                  <a:pt x="26638" y="3198"/>
                  <a:pt x="26005" y="3347"/>
                </a:cubicBezTo>
                <a:cubicBezTo>
                  <a:pt x="25830" y="3387"/>
                  <a:pt x="25654" y="3407"/>
                  <a:pt x="25479" y="3407"/>
                </a:cubicBezTo>
                <a:cubicBezTo>
                  <a:pt x="24852" y="3407"/>
                  <a:pt x="24242" y="3157"/>
                  <a:pt x="23767" y="2727"/>
                </a:cubicBezTo>
                <a:cubicBezTo>
                  <a:pt x="21820" y="963"/>
                  <a:pt x="19296" y="1"/>
                  <a:pt x="16693" y="1"/>
                </a:cubicBezTo>
                <a:close/>
              </a:path>
            </a:pathLst>
          </a:custGeom>
          <a:solidFill>
            <a:srgbClr val="FFE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704;p22">
            <a:extLst>
              <a:ext uri="{FF2B5EF4-FFF2-40B4-BE49-F238E27FC236}">
                <a16:creationId xmlns:a16="http://schemas.microsoft.com/office/drawing/2014/main" id="{C4F1A185-ECE4-4A71-9A20-AA2DC9027C83}"/>
              </a:ext>
            </a:extLst>
          </p:cNvPr>
          <p:cNvGrpSpPr/>
          <p:nvPr/>
        </p:nvGrpSpPr>
        <p:grpSpPr>
          <a:xfrm>
            <a:off x="8242584" y="4280295"/>
            <a:ext cx="603546" cy="971330"/>
            <a:chOff x="6217265" y="2769776"/>
            <a:chExt cx="1645822" cy="2648742"/>
          </a:xfrm>
        </p:grpSpPr>
        <p:sp>
          <p:nvSpPr>
            <p:cNvPr id="30" name="Google Shape;705;p22">
              <a:extLst>
                <a:ext uri="{FF2B5EF4-FFF2-40B4-BE49-F238E27FC236}">
                  <a16:creationId xmlns:a16="http://schemas.microsoft.com/office/drawing/2014/main" id="{15F2AE0A-D664-489A-B77C-A95A1A2C64D8}"/>
                </a:ext>
              </a:extLst>
            </p:cNvPr>
            <p:cNvSpPr/>
            <p:nvPr/>
          </p:nvSpPr>
          <p:spPr>
            <a:xfrm>
              <a:off x="6217265" y="2769776"/>
              <a:ext cx="1645822" cy="2130963"/>
            </a:xfrm>
            <a:custGeom>
              <a:avLst/>
              <a:gdLst/>
              <a:ahLst/>
              <a:cxnLst/>
              <a:rect l="l" t="t" r="r" b="b"/>
              <a:pathLst>
                <a:path w="69532" h="90028" extrusionOk="0">
                  <a:moveTo>
                    <a:pt x="35340" y="1"/>
                  </a:moveTo>
                  <a:cubicBezTo>
                    <a:pt x="35243" y="1"/>
                    <a:pt x="35145" y="2"/>
                    <a:pt x="35047" y="3"/>
                  </a:cubicBezTo>
                  <a:cubicBezTo>
                    <a:pt x="22984" y="151"/>
                    <a:pt x="13225" y="9251"/>
                    <a:pt x="13167" y="20503"/>
                  </a:cubicBezTo>
                  <a:cubicBezTo>
                    <a:pt x="13164" y="20948"/>
                    <a:pt x="13177" y="21386"/>
                    <a:pt x="13204" y="21825"/>
                  </a:cubicBezTo>
                  <a:cubicBezTo>
                    <a:pt x="13594" y="27979"/>
                    <a:pt x="11701" y="34048"/>
                    <a:pt x="7706" y="38975"/>
                  </a:cubicBezTo>
                  <a:cubicBezTo>
                    <a:pt x="2653" y="45210"/>
                    <a:pt x="0" y="53224"/>
                    <a:pt x="1044" y="61837"/>
                  </a:cubicBezTo>
                  <a:cubicBezTo>
                    <a:pt x="2810" y="76450"/>
                    <a:pt x="15315" y="88104"/>
                    <a:pt x="31043" y="89804"/>
                  </a:cubicBezTo>
                  <a:cubicBezTo>
                    <a:pt x="32431" y="89954"/>
                    <a:pt x="33805" y="90027"/>
                    <a:pt x="35160" y="90027"/>
                  </a:cubicBezTo>
                  <a:cubicBezTo>
                    <a:pt x="54050" y="90027"/>
                    <a:pt x="69404" y="75848"/>
                    <a:pt x="69492" y="58287"/>
                  </a:cubicBezTo>
                  <a:cubicBezTo>
                    <a:pt x="69531" y="50760"/>
                    <a:pt x="66758" y="43828"/>
                    <a:pt x="62089" y="38355"/>
                  </a:cubicBezTo>
                  <a:cubicBezTo>
                    <a:pt x="58421" y="34051"/>
                    <a:pt x="56624" y="28611"/>
                    <a:pt x="57356" y="23165"/>
                  </a:cubicBezTo>
                  <a:cubicBezTo>
                    <a:pt x="57489" y="22151"/>
                    <a:pt x="57547" y="21129"/>
                    <a:pt x="57519" y="20107"/>
                  </a:cubicBezTo>
                  <a:cubicBezTo>
                    <a:pt x="57240" y="8978"/>
                    <a:pt x="47294" y="1"/>
                    <a:pt x="35340" y="1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06;p22">
              <a:extLst>
                <a:ext uri="{FF2B5EF4-FFF2-40B4-BE49-F238E27FC236}">
                  <a16:creationId xmlns:a16="http://schemas.microsoft.com/office/drawing/2014/main" id="{2A4C7D48-5906-4BA3-98D5-3D099E8D5CC5}"/>
                </a:ext>
              </a:extLst>
            </p:cNvPr>
            <p:cNvSpPr/>
            <p:nvPr/>
          </p:nvSpPr>
          <p:spPr>
            <a:xfrm>
              <a:off x="6782118" y="3652523"/>
              <a:ext cx="529593" cy="1765995"/>
            </a:xfrm>
            <a:custGeom>
              <a:avLst/>
              <a:gdLst/>
              <a:ahLst/>
              <a:cxnLst/>
              <a:rect l="l" t="t" r="r" b="b"/>
              <a:pathLst>
                <a:path w="22374" h="74609" extrusionOk="0">
                  <a:moveTo>
                    <a:pt x="11181" y="0"/>
                  </a:moveTo>
                  <a:cubicBezTo>
                    <a:pt x="10637" y="0"/>
                    <a:pt x="10198" y="442"/>
                    <a:pt x="10198" y="986"/>
                  </a:cubicBezTo>
                  <a:lnTo>
                    <a:pt x="10198" y="30547"/>
                  </a:lnTo>
                  <a:lnTo>
                    <a:pt x="1852" y="20531"/>
                  </a:lnTo>
                  <a:cubicBezTo>
                    <a:pt x="1657" y="20307"/>
                    <a:pt x="1383" y="20192"/>
                    <a:pt x="1106" y="20192"/>
                  </a:cubicBezTo>
                  <a:cubicBezTo>
                    <a:pt x="883" y="20192"/>
                    <a:pt x="659" y="20266"/>
                    <a:pt x="476" y="20419"/>
                  </a:cubicBezTo>
                  <a:cubicBezTo>
                    <a:pt x="61" y="20764"/>
                    <a:pt x="1" y="21375"/>
                    <a:pt x="336" y="21795"/>
                  </a:cubicBezTo>
                  <a:lnTo>
                    <a:pt x="10195" y="33625"/>
                  </a:lnTo>
                  <a:lnTo>
                    <a:pt x="10195" y="73622"/>
                  </a:lnTo>
                  <a:cubicBezTo>
                    <a:pt x="10195" y="74167"/>
                    <a:pt x="10637" y="74608"/>
                    <a:pt x="11181" y="74608"/>
                  </a:cubicBezTo>
                  <a:cubicBezTo>
                    <a:pt x="11725" y="74608"/>
                    <a:pt x="12167" y="74167"/>
                    <a:pt x="12167" y="73622"/>
                  </a:cubicBezTo>
                  <a:lnTo>
                    <a:pt x="12167" y="32754"/>
                  </a:lnTo>
                  <a:lnTo>
                    <a:pt x="22016" y="21399"/>
                  </a:lnTo>
                  <a:cubicBezTo>
                    <a:pt x="22373" y="20988"/>
                    <a:pt x="22328" y="20365"/>
                    <a:pt x="21917" y="20008"/>
                  </a:cubicBezTo>
                  <a:cubicBezTo>
                    <a:pt x="21730" y="19846"/>
                    <a:pt x="21501" y="19767"/>
                    <a:pt x="21272" y="19767"/>
                  </a:cubicBezTo>
                  <a:cubicBezTo>
                    <a:pt x="20996" y="19767"/>
                    <a:pt x="20721" y="19883"/>
                    <a:pt x="20526" y="20108"/>
                  </a:cubicBezTo>
                  <a:lnTo>
                    <a:pt x="12167" y="29745"/>
                  </a:lnTo>
                  <a:lnTo>
                    <a:pt x="12167" y="15955"/>
                  </a:lnTo>
                  <a:lnTo>
                    <a:pt x="19295" y="7739"/>
                  </a:lnTo>
                  <a:cubicBezTo>
                    <a:pt x="19570" y="7421"/>
                    <a:pt x="19537" y="6944"/>
                    <a:pt x="19219" y="6668"/>
                  </a:cubicBezTo>
                  <a:cubicBezTo>
                    <a:pt x="19075" y="6544"/>
                    <a:pt x="18899" y="6483"/>
                    <a:pt x="18723" y="6483"/>
                  </a:cubicBezTo>
                  <a:cubicBezTo>
                    <a:pt x="18511" y="6483"/>
                    <a:pt x="18299" y="6572"/>
                    <a:pt x="18149" y="6744"/>
                  </a:cubicBezTo>
                  <a:lnTo>
                    <a:pt x="12167" y="13639"/>
                  </a:lnTo>
                  <a:lnTo>
                    <a:pt x="12167" y="986"/>
                  </a:lnTo>
                  <a:cubicBezTo>
                    <a:pt x="12167" y="442"/>
                    <a:pt x="11725" y="0"/>
                    <a:pt x="11181" y="0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707;p22">
            <a:extLst>
              <a:ext uri="{FF2B5EF4-FFF2-40B4-BE49-F238E27FC236}">
                <a16:creationId xmlns:a16="http://schemas.microsoft.com/office/drawing/2014/main" id="{DB276E3C-219E-41E7-B4F2-7185B6634E7F}"/>
              </a:ext>
            </a:extLst>
          </p:cNvPr>
          <p:cNvGrpSpPr/>
          <p:nvPr/>
        </p:nvGrpSpPr>
        <p:grpSpPr>
          <a:xfrm>
            <a:off x="8715650" y="4580219"/>
            <a:ext cx="260959" cy="586388"/>
            <a:chOff x="7238820" y="4193585"/>
            <a:chExt cx="711615" cy="1599036"/>
          </a:xfrm>
        </p:grpSpPr>
        <p:sp>
          <p:nvSpPr>
            <p:cNvPr id="28" name="Google Shape;708;p22">
              <a:extLst>
                <a:ext uri="{FF2B5EF4-FFF2-40B4-BE49-F238E27FC236}">
                  <a16:creationId xmlns:a16="http://schemas.microsoft.com/office/drawing/2014/main" id="{7F67CB86-2786-4E35-B5D4-E15E8497CABB}"/>
                </a:ext>
              </a:extLst>
            </p:cNvPr>
            <p:cNvSpPr/>
            <p:nvPr/>
          </p:nvSpPr>
          <p:spPr>
            <a:xfrm>
              <a:off x="7238820" y="4193585"/>
              <a:ext cx="711615" cy="1192282"/>
            </a:xfrm>
            <a:custGeom>
              <a:avLst/>
              <a:gdLst/>
              <a:ahLst/>
              <a:cxnLst/>
              <a:rect l="l" t="t" r="r" b="b"/>
              <a:pathLst>
                <a:path w="30064" h="50371" extrusionOk="0">
                  <a:moveTo>
                    <a:pt x="15034" y="1"/>
                  </a:moveTo>
                  <a:cubicBezTo>
                    <a:pt x="14716" y="1"/>
                    <a:pt x="14399" y="57"/>
                    <a:pt x="14096" y="171"/>
                  </a:cubicBezTo>
                  <a:cubicBezTo>
                    <a:pt x="11145" y="1148"/>
                    <a:pt x="10358" y="8034"/>
                    <a:pt x="10150" y="11614"/>
                  </a:cubicBezTo>
                  <a:cubicBezTo>
                    <a:pt x="10106" y="12369"/>
                    <a:pt x="9716" y="12953"/>
                    <a:pt x="9249" y="12953"/>
                  </a:cubicBezTo>
                  <a:cubicBezTo>
                    <a:pt x="9232" y="12953"/>
                    <a:pt x="9215" y="12952"/>
                    <a:pt x="9197" y="12951"/>
                  </a:cubicBezTo>
                  <a:cubicBezTo>
                    <a:pt x="9141" y="12946"/>
                    <a:pt x="9082" y="12943"/>
                    <a:pt x="9022" y="12943"/>
                  </a:cubicBezTo>
                  <a:cubicBezTo>
                    <a:pt x="7939" y="12943"/>
                    <a:pt x="6280" y="13762"/>
                    <a:pt x="5326" y="15294"/>
                  </a:cubicBezTo>
                  <a:cubicBezTo>
                    <a:pt x="3929" y="17538"/>
                    <a:pt x="4074" y="23910"/>
                    <a:pt x="4247" y="27122"/>
                  </a:cubicBezTo>
                  <a:cubicBezTo>
                    <a:pt x="4295" y="28002"/>
                    <a:pt x="3856" y="28713"/>
                    <a:pt x="3308" y="28713"/>
                  </a:cubicBezTo>
                  <a:cubicBezTo>
                    <a:pt x="3304" y="28713"/>
                    <a:pt x="3301" y="28713"/>
                    <a:pt x="3297" y="28713"/>
                  </a:cubicBezTo>
                  <a:cubicBezTo>
                    <a:pt x="3288" y="28712"/>
                    <a:pt x="3279" y="28712"/>
                    <a:pt x="3270" y="28712"/>
                  </a:cubicBezTo>
                  <a:cubicBezTo>
                    <a:pt x="1277" y="28712"/>
                    <a:pt x="578" y="32075"/>
                    <a:pt x="578" y="32075"/>
                  </a:cubicBezTo>
                  <a:cubicBezTo>
                    <a:pt x="82" y="33866"/>
                    <a:pt x="1" y="35689"/>
                    <a:pt x="228" y="37501"/>
                  </a:cubicBezTo>
                  <a:cubicBezTo>
                    <a:pt x="1304" y="46079"/>
                    <a:pt x="8158" y="50371"/>
                    <a:pt x="15017" y="50371"/>
                  </a:cubicBezTo>
                  <a:cubicBezTo>
                    <a:pt x="21864" y="50371"/>
                    <a:pt x="28714" y="46095"/>
                    <a:pt x="29828" y="37537"/>
                  </a:cubicBezTo>
                  <a:cubicBezTo>
                    <a:pt x="30064" y="35713"/>
                    <a:pt x="29988" y="33878"/>
                    <a:pt x="29489" y="32075"/>
                  </a:cubicBezTo>
                  <a:cubicBezTo>
                    <a:pt x="29489" y="32075"/>
                    <a:pt x="28791" y="28712"/>
                    <a:pt x="26797" y="28712"/>
                  </a:cubicBezTo>
                  <a:cubicBezTo>
                    <a:pt x="26788" y="28712"/>
                    <a:pt x="26779" y="28712"/>
                    <a:pt x="26770" y="28713"/>
                  </a:cubicBezTo>
                  <a:cubicBezTo>
                    <a:pt x="26767" y="28713"/>
                    <a:pt x="26763" y="28713"/>
                    <a:pt x="26760" y="28713"/>
                  </a:cubicBezTo>
                  <a:cubicBezTo>
                    <a:pt x="26214" y="28713"/>
                    <a:pt x="25773" y="28002"/>
                    <a:pt x="25821" y="27122"/>
                  </a:cubicBezTo>
                  <a:cubicBezTo>
                    <a:pt x="25993" y="23910"/>
                    <a:pt x="26141" y="17538"/>
                    <a:pt x="24741" y="15294"/>
                  </a:cubicBezTo>
                  <a:cubicBezTo>
                    <a:pt x="23787" y="13759"/>
                    <a:pt x="22129" y="12943"/>
                    <a:pt x="21046" y="12943"/>
                  </a:cubicBezTo>
                  <a:cubicBezTo>
                    <a:pt x="20986" y="12943"/>
                    <a:pt x="20927" y="12946"/>
                    <a:pt x="20870" y="12951"/>
                  </a:cubicBezTo>
                  <a:cubicBezTo>
                    <a:pt x="20853" y="12952"/>
                    <a:pt x="20835" y="12953"/>
                    <a:pt x="20818" y="12953"/>
                  </a:cubicBezTo>
                  <a:cubicBezTo>
                    <a:pt x="20351" y="12953"/>
                    <a:pt x="19961" y="12369"/>
                    <a:pt x="19918" y="11614"/>
                  </a:cubicBezTo>
                  <a:cubicBezTo>
                    <a:pt x="19709" y="8034"/>
                    <a:pt x="18923" y="1148"/>
                    <a:pt x="15971" y="171"/>
                  </a:cubicBezTo>
                  <a:cubicBezTo>
                    <a:pt x="15669" y="57"/>
                    <a:pt x="15351" y="1"/>
                    <a:pt x="15034" y="1"/>
                  </a:cubicBezTo>
                  <a:close/>
                </a:path>
              </a:pathLst>
            </a:custGeom>
            <a:solidFill>
              <a:srgbClr val="9A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09;p22">
              <a:extLst>
                <a:ext uri="{FF2B5EF4-FFF2-40B4-BE49-F238E27FC236}">
                  <a16:creationId xmlns:a16="http://schemas.microsoft.com/office/drawing/2014/main" id="{0F2E4E0C-7707-40A6-B5AA-9551AD2BB905}"/>
                </a:ext>
              </a:extLst>
            </p:cNvPr>
            <p:cNvSpPr/>
            <p:nvPr/>
          </p:nvSpPr>
          <p:spPr>
            <a:xfrm>
              <a:off x="7460448" y="4569994"/>
              <a:ext cx="258145" cy="1222627"/>
            </a:xfrm>
            <a:custGeom>
              <a:avLst/>
              <a:gdLst/>
              <a:ahLst/>
              <a:cxnLst/>
              <a:rect l="l" t="t" r="r" b="b"/>
              <a:pathLst>
                <a:path w="10906" h="51653" extrusionOk="0">
                  <a:moveTo>
                    <a:pt x="5689" y="0"/>
                  </a:moveTo>
                  <a:cubicBezTo>
                    <a:pt x="5311" y="0"/>
                    <a:pt x="5005" y="306"/>
                    <a:pt x="5005" y="684"/>
                  </a:cubicBezTo>
                  <a:lnTo>
                    <a:pt x="5005" y="9641"/>
                  </a:lnTo>
                  <a:lnTo>
                    <a:pt x="887" y="4890"/>
                  </a:lnTo>
                  <a:cubicBezTo>
                    <a:pt x="792" y="4786"/>
                    <a:pt x="663" y="4734"/>
                    <a:pt x="534" y="4734"/>
                  </a:cubicBezTo>
                  <a:cubicBezTo>
                    <a:pt x="422" y="4734"/>
                    <a:pt x="311" y="4773"/>
                    <a:pt x="221" y="4851"/>
                  </a:cubicBezTo>
                  <a:cubicBezTo>
                    <a:pt x="25" y="5020"/>
                    <a:pt x="0" y="5314"/>
                    <a:pt x="164" y="5516"/>
                  </a:cubicBezTo>
                  <a:lnTo>
                    <a:pt x="5005" y="11096"/>
                  </a:lnTo>
                  <a:lnTo>
                    <a:pt x="5005" y="21399"/>
                  </a:lnTo>
                  <a:lnTo>
                    <a:pt x="1156" y="16781"/>
                  </a:lnTo>
                  <a:cubicBezTo>
                    <a:pt x="1058" y="16653"/>
                    <a:pt x="909" y="16585"/>
                    <a:pt x="759" y="16585"/>
                  </a:cubicBezTo>
                  <a:cubicBezTo>
                    <a:pt x="647" y="16585"/>
                    <a:pt x="535" y="16622"/>
                    <a:pt x="442" y="16700"/>
                  </a:cubicBezTo>
                  <a:cubicBezTo>
                    <a:pt x="224" y="16881"/>
                    <a:pt x="203" y="17205"/>
                    <a:pt x="391" y="17416"/>
                  </a:cubicBezTo>
                  <a:lnTo>
                    <a:pt x="5005" y="22953"/>
                  </a:lnTo>
                  <a:lnTo>
                    <a:pt x="5005" y="50969"/>
                  </a:lnTo>
                  <a:cubicBezTo>
                    <a:pt x="5005" y="51347"/>
                    <a:pt x="5311" y="51652"/>
                    <a:pt x="5689" y="51652"/>
                  </a:cubicBezTo>
                  <a:cubicBezTo>
                    <a:pt x="6064" y="51652"/>
                    <a:pt x="6369" y="51347"/>
                    <a:pt x="6369" y="50969"/>
                  </a:cubicBezTo>
                  <a:lnTo>
                    <a:pt x="6369" y="21689"/>
                  </a:lnTo>
                  <a:lnTo>
                    <a:pt x="10730" y="16660"/>
                  </a:lnTo>
                  <a:cubicBezTo>
                    <a:pt x="10905" y="16461"/>
                    <a:pt x="10881" y="16158"/>
                    <a:pt x="10682" y="15986"/>
                  </a:cubicBezTo>
                  <a:cubicBezTo>
                    <a:pt x="10593" y="15908"/>
                    <a:pt x="10482" y="15869"/>
                    <a:pt x="10371" y="15869"/>
                  </a:cubicBezTo>
                  <a:cubicBezTo>
                    <a:pt x="10238" y="15869"/>
                    <a:pt x="10105" y="15925"/>
                    <a:pt x="10010" y="16034"/>
                  </a:cubicBezTo>
                  <a:lnTo>
                    <a:pt x="6372" y="20232"/>
                  </a:lnTo>
                  <a:lnTo>
                    <a:pt x="6372" y="11162"/>
                  </a:lnTo>
                  <a:lnTo>
                    <a:pt x="10733" y="6136"/>
                  </a:lnTo>
                  <a:cubicBezTo>
                    <a:pt x="10905" y="5937"/>
                    <a:pt x="10884" y="5634"/>
                    <a:pt x="10685" y="5462"/>
                  </a:cubicBezTo>
                  <a:cubicBezTo>
                    <a:pt x="10594" y="5384"/>
                    <a:pt x="10483" y="5345"/>
                    <a:pt x="10372" y="5345"/>
                  </a:cubicBezTo>
                  <a:cubicBezTo>
                    <a:pt x="10238" y="5345"/>
                    <a:pt x="10105" y="5401"/>
                    <a:pt x="10010" y="5510"/>
                  </a:cubicBezTo>
                  <a:lnTo>
                    <a:pt x="6372" y="9705"/>
                  </a:lnTo>
                  <a:lnTo>
                    <a:pt x="6372" y="684"/>
                  </a:lnTo>
                  <a:cubicBezTo>
                    <a:pt x="6372" y="306"/>
                    <a:pt x="6064" y="0"/>
                    <a:pt x="5689" y="0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710;p22">
            <a:extLst>
              <a:ext uri="{FF2B5EF4-FFF2-40B4-BE49-F238E27FC236}">
                <a16:creationId xmlns:a16="http://schemas.microsoft.com/office/drawing/2014/main" id="{EE708669-0CFE-441A-A6D4-3CF750AD212B}"/>
              </a:ext>
            </a:extLst>
          </p:cNvPr>
          <p:cNvGrpSpPr/>
          <p:nvPr/>
        </p:nvGrpSpPr>
        <p:grpSpPr>
          <a:xfrm>
            <a:off x="1657495" y="4493494"/>
            <a:ext cx="396455" cy="681696"/>
            <a:chOff x="3399597" y="3607763"/>
            <a:chExt cx="1081101" cy="1858934"/>
          </a:xfrm>
        </p:grpSpPr>
        <p:sp>
          <p:nvSpPr>
            <p:cNvPr id="26" name="Google Shape;711;p22">
              <a:extLst>
                <a:ext uri="{FF2B5EF4-FFF2-40B4-BE49-F238E27FC236}">
                  <a16:creationId xmlns:a16="http://schemas.microsoft.com/office/drawing/2014/main" id="{576824B1-FA94-4893-98B4-C794A053B7D4}"/>
                </a:ext>
              </a:extLst>
            </p:cNvPr>
            <p:cNvSpPr/>
            <p:nvPr/>
          </p:nvSpPr>
          <p:spPr>
            <a:xfrm>
              <a:off x="3399597" y="3607763"/>
              <a:ext cx="1081101" cy="1399756"/>
            </a:xfrm>
            <a:custGeom>
              <a:avLst/>
              <a:gdLst/>
              <a:ahLst/>
              <a:cxnLst/>
              <a:rect l="l" t="t" r="r" b="b"/>
              <a:pathLst>
                <a:path w="50643" h="65570" extrusionOk="0">
                  <a:moveTo>
                    <a:pt x="25739" y="0"/>
                  </a:moveTo>
                  <a:cubicBezTo>
                    <a:pt x="25667" y="0"/>
                    <a:pt x="25596" y="1"/>
                    <a:pt x="25524" y="2"/>
                  </a:cubicBezTo>
                  <a:cubicBezTo>
                    <a:pt x="16739" y="108"/>
                    <a:pt x="9629" y="6736"/>
                    <a:pt x="9590" y="14932"/>
                  </a:cubicBezTo>
                  <a:cubicBezTo>
                    <a:pt x="9587" y="15255"/>
                    <a:pt x="9596" y="15576"/>
                    <a:pt x="9617" y="15893"/>
                  </a:cubicBezTo>
                  <a:cubicBezTo>
                    <a:pt x="9901" y="20378"/>
                    <a:pt x="8519" y="24796"/>
                    <a:pt x="5613" y="28386"/>
                  </a:cubicBezTo>
                  <a:cubicBezTo>
                    <a:pt x="1930" y="32928"/>
                    <a:pt x="0" y="38765"/>
                    <a:pt x="759" y="45037"/>
                  </a:cubicBezTo>
                  <a:cubicBezTo>
                    <a:pt x="2044" y="55682"/>
                    <a:pt x="11153" y="64170"/>
                    <a:pt x="22612" y="65407"/>
                  </a:cubicBezTo>
                  <a:cubicBezTo>
                    <a:pt x="23621" y="65516"/>
                    <a:pt x="24620" y="65569"/>
                    <a:pt x="25606" y="65569"/>
                  </a:cubicBezTo>
                  <a:cubicBezTo>
                    <a:pt x="39363" y="65569"/>
                    <a:pt x="50550" y="55243"/>
                    <a:pt x="50615" y="42451"/>
                  </a:cubicBezTo>
                  <a:cubicBezTo>
                    <a:pt x="50642" y="36969"/>
                    <a:pt x="48622" y="31921"/>
                    <a:pt x="45220" y="27935"/>
                  </a:cubicBezTo>
                  <a:cubicBezTo>
                    <a:pt x="42550" y="24799"/>
                    <a:pt x="41240" y="20838"/>
                    <a:pt x="41772" y="16870"/>
                  </a:cubicBezTo>
                  <a:cubicBezTo>
                    <a:pt x="41872" y="16132"/>
                    <a:pt x="41912" y="15388"/>
                    <a:pt x="41893" y="14644"/>
                  </a:cubicBezTo>
                  <a:cubicBezTo>
                    <a:pt x="41689" y="6537"/>
                    <a:pt x="34447" y="0"/>
                    <a:pt x="25739" y="0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12;p22">
              <a:extLst>
                <a:ext uri="{FF2B5EF4-FFF2-40B4-BE49-F238E27FC236}">
                  <a16:creationId xmlns:a16="http://schemas.microsoft.com/office/drawing/2014/main" id="{DEB925F4-AAEA-440B-A31D-D65F9CBCFABA}"/>
                </a:ext>
              </a:extLst>
            </p:cNvPr>
            <p:cNvSpPr/>
            <p:nvPr/>
          </p:nvSpPr>
          <p:spPr>
            <a:xfrm>
              <a:off x="3727738" y="4146141"/>
              <a:ext cx="433141" cy="1320556"/>
            </a:xfrm>
            <a:custGeom>
              <a:avLst/>
              <a:gdLst/>
              <a:ahLst/>
              <a:cxnLst/>
              <a:rect l="l" t="t" r="r" b="b"/>
              <a:pathLst>
                <a:path w="20290" h="61860" extrusionOk="0">
                  <a:moveTo>
                    <a:pt x="10419" y="1"/>
                  </a:moveTo>
                  <a:cubicBezTo>
                    <a:pt x="9684" y="1"/>
                    <a:pt x="9082" y="595"/>
                    <a:pt x="9079" y="1334"/>
                  </a:cubicBezTo>
                  <a:lnTo>
                    <a:pt x="8973" y="23985"/>
                  </a:lnTo>
                  <a:lnTo>
                    <a:pt x="2520" y="16237"/>
                  </a:lnTo>
                  <a:cubicBezTo>
                    <a:pt x="2255" y="15928"/>
                    <a:pt x="1879" y="15770"/>
                    <a:pt x="1502" y="15770"/>
                  </a:cubicBezTo>
                  <a:cubicBezTo>
                    <a:pt x="1199" y="15770"/>
                    <a:pt x="895" y="15872"/>
                    <a:pt x="645" y="16080"/>
                  </a:cubicBezTo>
                  <a:cubicBezTo>
                    <a:pt x="82" y="16549"/>
                    <a:pt x="1" y="17380"/>
                    <a:pt x="460" y="17952"/>
                  </a:cubicBezTo>
                  <a:lnTo>
                    <a:pt x="8952" y="28149"/>
                  </a:lnTo>
                  <a:lnTo>
                    <a:pt x="8801" y="60513"/>
                  </a:lnTo>
                  <a:cubicBezTo>
                    <a:pt x="8798" y="61254"/>
                    <a:pt x="9397" y="61856"/>
                    <a:pt x="10135" y="61859"/>
                  </a:cubicBezTo>
                  <a:cubicBezTo>
                    <a:pt x="10138" y="61859"/>
                    <a:pt x="10142" y="61859"/>
                    <a:pt x="10146" y="61859"/>
                  </a:cubicBezTo>
                  <a:cubicBezTo>
                    <a:pt x="10882" y="61859"/>
                    <a:pt x="11477" y="61263"/>
                    <a:pt x="11480" y="60529"/>
                  </a:cubicBezTo>
                  <a:lnTo>
                    <a:pt x="11683" y="17846"/>
                  </a:lnTo>
                  <a:cubicBezTo>
                    <a:pt x="11864" y="17752"/>
                    <a:pt x="12025" y="17616"/>
                    <a:pt x="12146" y="17453"/>
                  </a:cubicBezTo>
                  <a:lnTo>
                    <a:pt x="19854" y="6959"/>
                  </a:lnTo>
                  <a:cubicBezTo>
                    <a:pt x="20290" y="6364"/>
                    <a:pt x="20163" y="5526"/>
                    <a:pt x="19567" y="5087"/>
                  </a:cubicBezTo>
                  <a:cubicBezTo>
                    <a:pt x="19328" y="4912"/>
                    <a:pt x="19050" y="4827"/>
                    <a:pt x="18774" y="4827"/>
                  </a:cubicBezTo>
                  <a:cubicBezTo>
                    <a:pt x="18362" y="4827"/>
                    <a:pt x="17956" y="5016"/>
                    <a:pt x="17695" y="5375"/>
                  </a:cubicBezTo>
                  <a:lnTo>
                    <a:pt x="11701" y="13531"/>
                  </a:lnTo>
                  <a:lnTo>
                    <a:pt x="11759" y="1347"/>
                  </a:lnTo>
                  <a:cubicBezTo>
                    <a:pt x="11762" y="609"/>
                    <a:pt x="11166" y="4"/>
                    <a:pt x="10425" y="1"/>
                  </a:cubicBezTo>
                  <a:cubicBezTo>
                    <a:pt x="10423" y="1"/>
                    <a:pt x="10421" y="1"/>
                    <a:pt x="10419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721;p22">
            <a:extLst>
              <a:ext uri="{FF2B5EF4-FFF2-40B4-BE49-F238E27FC236}">
                <a16:creationId xmlns:a16="http://schemas.microsoft.com/office/drawing/2014/main" id="{FEFE0A5E-80F6-4D92-82A2-2F17CA080335}"/>
              </a:ext>
            </a:extLst>
          </p:cNvPr>
          <p:cNvGrpSpPr/>
          <p:nvPr/>
        </p:nvGrpSpPr>
        <p:grpSpPr>
          <a:xfrm>
            <a:off x="6602226" y="4493712"/>
            <a:ext cx="514531" cy="664501"/>
            <a:chOff x="5605876" y="3606838"/>
            <a:chExt cx="1403087" cy="1812044"/>
          </a:xfrm>
        </p:grpSpPr>
        <p:sp>
          <p:nvSpPr>
            <p:cNvPr id="24" name="Google Shape;722;p22">
              <a:extLst>
                <a:ext uri="{FF2B5EF4-FFF2-40B4-BE49-F238E27FC236}">
                  <a16:creationId xmlns:a16="http://schemas.microsoft.com/office/drawing/2014/main" id="{EAEF9FDC-C505-4E89-AA3C-1AAD60E0F0A3}"/>
                </a:ext>
              </a:extLst>
            </p:cNvPr>
            <p:cNvSpPr/>
            <p:nvPr/>
          </p:nvSpPr>
          <p:spPr>
            <a:xfrm>
              <a:off x="5605876" y="3606838"/>
              <a:ext cx="1403087" cy="1442450"/>
            </a:xfrm>
            <a:custGeom>
              <a:avLst/>
              <a:gdLst/>
              <a:ahLst/>
              <a:cxnLst/>
              <a:rect l="l" t="t" r="r" b="b"/>
              <a:pathLst>
                <a:path w="59277" h="60940" extrusionOk="0">
                  <a:moveTo>
                    <a:pt x="29640" y="1"/>
                  </a:moveTo>
                  <a:cubicBezTo>
                    <a:pt x="29123" y="1"/>
                    <a:pt x="28607" y="58"/>
                    <a:pt x="28101" y="173"/>
                  </a:cubicBezTo>
                  <a:cubicBezTo>
                    <a:pt x="23244" y="1174"/>
                    <a:pt x="21952" y="8220"/>
                    <a:pt x="21608" y="11889"/>
                  </a:cubicBezTo>
                  <a:cubicBezTo>
                    <a:pt x="21535" y="12662"/>
                    <a:pt x="20893" y="13258"/>
                    <a:pt x="20125" y="13258"/>
                  </a:cubicBezTo>
                  <a:cubicBezTo>
                    <a:pt x="20097" y="13258"/>
                    <a:pt x="20069" y="13257"/>
                    <a:pt x="20041" y="13256"/>
                  </a:cubicBezTo>
                  <a:cubicBezTo>
                    <a:pt x="19950" y="13250"/>
                    <a:pt x="19855" y="13248"/>
                    <a:pt x="19758" y="13248"/>
                  </a:cubicBezTo>
                  <a:cubicBezTo>
                    <a:pt x="17978" y="13248"/>
                    <a:pt x="15247" y="14083"/>
                    <a:pt x="13675" y="15654"/>
                  </a:cubicBezTo>
                  <a:cubicBezTo>
                    <a:pt x="11377" y="17952"/>
                    <a:pt x="11613" y="24475"/>
                    <a:pt x="11900" y="27762"/>
                  </a:cubicBezTo>
                  <a:cubicBezTo>
                    <a:pt x="11978" y="28661"/>
                    <a:pt x="11253" y="29389"/>
                    <a:pt x="10353" y="29389"/>
                  </a:cubicBezTo>
                  <a:cubicBezTo>
                    <a:pt x="10348" y="29389"/>
                    <a:pt x="10342" y="29389"/>
                    <a:pt x="10337" y="29389"/>
                  </a:cubicBezTo>
                  <a:cubicBezTo>
                    <a:pt x="10321" y="29389"/>
                    <a:pt x="10305" y="29389"/>
                    <a:pt x="10290" y="29389"/>
                  </a:cubicBezTo>
                  <a:cubicBezTo>
                    <a:pt x="7014" y="29389"/>
                    <a:pt x="5867" y="32831"/>
                    <a:pt x="5867" y="32831"/>
                  </a:cubicBezTo>
                  <a:cubicBezTo>
                    <a:pt x="0" y="46025"/>
                    <a:pt x="25796" y="59222"/>
                    <a:pt x="28975" y="60786"/>
                  </a:cubicBezTo>
                  <a:cubicBezTo>
                    <a:pt x="29180" y="60888"/>
                    <a:pt x="29407" y="60940"/>
                    <a:pt x="29640" y="60940"/>
                  </a:cubicBezTo>
                  <a:cubicBezTo>
                    <a:pt x="29870" y="60940"/>
                    <a:pt x="30099" y="60888"/>
                    <a:pt x="30305" y="60786"/>
                  </a:cubicBezTo>
                  <a:cubicBezTo>
                    <a:pt x="33480" y="59222"/>
                    <a:pt x="59276" y="46025"/>
                    <a:pt x="53412" y="32831"/>
                  </a:cubicBezTo>
                  <a:cubicBezTo>
                    <a:pt x="53412" y="32831"/>
                    <a:pt x="52264" y="29389"/>
                    <a:pt x="48986" y="29389"/>
                  </a:cubicBezTo>
                  <a:cubicBezTo>
                    <a:pt x="48972" y="29389"/>
                    <a:pt x="48957" y="29389"/>
                    <a:pt x="48943" y="29389"/>
                  </a:cubicBezTo>
                  <a:cubicBezTo>
                    <a:pt x="48937" y="29389"/>
                    <a:pt x="48932" y="29389"/>
                    <a:pt x="48926" y="29389"/>
                  </a:cubicBezTo>
                  <a:cubicBezTo>
                    <a:pt x="48027" y="29389"/>
                    <a:pt x="47301" y="28661"/>
                    <a:pt x="47379" y="27762"/>
                  </a:cubicBezTo>
                  <a:cubicBezTo>
                    <a:pt x="47664" y="24475"/>
                    <a:pt x="47903" y="17952"/>
                    <a:pt x="45604" y="15654"/>
                  </a:cubicBezTo>
                  <a:cubicBezTo>
                    <a:pt x="44033" y="14083"/>
                    <a:pt x="41301" y="13248"/>
                    <a:pt x="39519" y="13248"/>
                  </a:cubicBezTo>
                  <a:cubicBezTo>
                    <a:pt x="39422" y="13248"/>
                    <a:pt x="39327" y="13250"/>
                    <a:pt x="39235" y="13256"/>
                  </a:cubicBezTo>
                  <a:cubicBezTo>
                    <a:pt x="39207" y="13257"/>
                    <a:pt x="39179" y="13258"/>
                    <a:pt x="39152" y="13258"/>
                  </a:cubicBezTo>
                  <a:cubicBezTo>
                    <a:pt x="38387" y="13258"/>
                    <a:pt x="37745" y="12662"/>
                    <a:pt x="37672" y="11889"/>
                  </a:cubicBezTo>
                  <a:cubicBezTo>
                    <a:pt x="37327" y="8223"/>
                    <a:pt x="36036" y="1174"/>
                    <a:pt x="31179" y="173"/>
                  </a:cubicBezTo>
                  <a:cubicBezTo>
                    <a:pt x="30673" y="58"/>
                    <a:pt x="30156" y="1"/>
                    <a:pt x="29640" y="1"/>
                  </a:cubicBezTo>
                  <a:close/>
                </a:path>
              </a:pathLst>
            </a:custGeom>
            <a:solidFill>
              <a:srgbClr val="FFC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23;p22">
              <a:extLst>
                <a:ext uri="{FF2B5EF4-FFF2-40B4-BE49-F238E27FC236}">
                  <a16:creationId xmlns:a16="http://schemas.microsoft.com/office/drawing/2014/main" id="{B3BDA248-A866-417D-9142-3207D6117DCE}"/>
                </a:ext>
              </a:extLst>
            </p:cNvPr>
            <p:cNvSpPr/>
            <p:nvPr/>
          </p:nvSpPr>
          <p:spPr>
            <a:xfrm>
              <a:off x="6112475" y="4051230"/>
              <a:ext cx="410248" cy="1367653"/>
            </a:xfrm>
            <a:custGeom>
              <a:avLst/>
              <a:gdLst/>
              <a:ahLst/>
              <a:cxnLst/>
              <a:rect l="l" t="t" r="r" b="b"/>
              <a:pathLst>
                <a:path w="17332" h="57780" extrusionOk="0">
                  <a:moveTo>
                    <a:pt x="8670" y="1"/>
                  </a:moveTo>
                  <a:cubicBezTo>
                    <a:pt x="8241" y="1"/>
                    <a:pt x="7896" y="351"/>
                    <a:pt x="7908" y="781"/>
                  </a:cubicBezTo>
                  <a:lnTo>
                    <a:pt x="7908" y="23658"/>
                  </a:lnTo>
                  <a:lnTo>
                    <a:pt x="1449" y="15907"/>
                  </a:lnTo>
                  <a:cubicBezTo>
                    <a:pt x="1297" y="15722"/>
                    <a:pt x="1077" y="15626"/>
                    <a:pt x="855" y="15626"/>
                  </a:cubicBezTo>
                  <a:cubicBezTo>
                    <a:pt x="682" y="15626"/>
                    <a:pt x="509" y="15684"/>
                    <a:pt x="366" y="15802"/>
                  </a:cubicBezTo>
                  <a:cubicBezTo>
                    <a:pt x="39" y="16074"/>
                    <a:pt x="0" y="16561"/>
                    <a:pt x="275" y="16884"/>
                  </a:cubicBezTo>
                  <a:lnTo>
                    <a:pt x="7908" y="26041"/>
                  </a:lnTo>
                  <a:lnTo>
                    <a:pt x="7908" y="56999"/>
                  </a:lnTo>
                  <a:cubicBezTo>
                    <a:pt x="7896" y="57426"/>
                    <a:pt x="8241" y="57779"/>
                    <a:pt x="8670" y="57779"/>
                  </a:cubicBezTo>
                  <a:cubicBezTo>
                    <a:pt x="9097" y="57779"/>
                    <a:pt x="9441" y="57426"/>
                    <a:pt x="9432" y="56999"/>
                  </a:cubicBezTo>
                  <a:lnTo>
                    <a:pt x="9432" y="19440"/>
                  </a:lnTo>
                  <a:lnTo>
                    <a:pt x="17053" y="10651"/>
                  </a:lnTo>
                  <a:cubicBezTo>
                    <a:pt x="17331" y="10334"/>
                    <a:pt x="17295" y="9853"/>
                    <a:pt x="16978" y="9575"/>
                  </a:cubicBezTo>
                  <a:cubicBezTo>
                    <a:pt x="16833" y="9450"/>
                    <a:pt x="16655" y="9389"/>
                    <a:pt x="16477" y="9389"/>
                  </a:cubicBezTo>
                  <a:cubicBezTo>
                    <a:pt x="16264" y="9389"/>
                    <a:pt x="16051" y="9477"/>
                    <a:pt x="15901" y="9651"/>
                  </a:cubicBezTo>
                  <a:lnTo>
                    <a:pt x="9432" y="17111"/>
                  </a:lnTo>
                  <a:lnTo>
                    <a:pt x="9432" y="781"/>
                  </a:lnTo>
                  <a:cubicBezTo>
                    <a:pt x="9441" y="351"/>
                    <a:pt x="9097" y="1"/>
                    <a:pt x="8670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728;p22">
            <a:extLst>
              <a:ext uri="{FF2B5EF4-FFF2-40B4-BE49-F238E27FC236}">
                <a16:creationId xmlns:a16="http://schemas.microsoft.com/office/drawing/2014/main" id="{D49A58DE-CAF0-4E52-89FC-0A7D92FA1222}"/>
              </a:ext>
            </a:extLst>
          </p:cNvPr>
          <p:cNvGrpSpPr/>
          <p:nvPr/>
        </p:nvGrpSpPr>
        <p:grpSpPr>
          <a:xfrm>
            <a:off x="167392" y="4281218"/>
            <a:ext cx="679100" cy="901222"/>
            <a:chOff x="1231043" y="3326737"/>
            <a:chExt cx="1851853" cy="2457564"/>
          </a:xfrm>
        </p:grpSpPr>
        <p:sp>
          <p:nvSpPr>
            <p:cNvPr id="20" name="Google Shape;729;p22">
              <a:extLst>
                <a:ext uri="{FF2B5EF4-FFF2-40B4-BE49-F238E27FC236}">
                  <a16:creationId xmlns:a16="http://schemas.microsoft.com/office/drawing/2014/main" id="{77094F5D-9D94-474F-AB8A-50A13A85B2D5}"/>
                </a:ext>
              </a:extLst>
            </p:cNvPr>
            <p:cNvSpPr/>
            <p:nvPr/>
          </p:nvSpPr>
          <p:spPr>
            <a:xfrm>
              <a:off x="1231043" y="3326737"/>
              <a:ext cx="1851853" cy="1904112"/>
            </a:xfrm>
            <a:custGeom>
              <a:avLst/>
              <a:gdLst/>
              <a:ahLst/>
              <a:cxnLst/>
              <a:rect l="l" t="t" r="r" b="b"/>
              <a:pathLst>
                <a:path w="86748" h="89196" extrusionOk="0">
                  <a:moveTo>
                    <a:pt x="43054" y="1"/>
                  </a:moveTo>
                  <a:cubicBezTo>
                    <a:pt x="42402" y="1"/>
                    <a:pt x="41751" y="88"/>
                    <a:pt x="41123" y="262"/>
                  </a:cubicBezTo>
                  <a:cubicBezTo>
                    <a:pt x="34016" y="1728"/>
                    <a:pt x="32123" y="12041"/>
                    <a:pt x="31621" y="17405"/>
                  </a:cubicBezTo>
                  <a:cubicBezTo>
                    <a:pt x="31513" y="18538"/>
                    <a:pt x="30574" y="19411"/>
                    <a:pt x="29452" y="19411"/>
                  </a:cubicBezTo>
                  <a:cubicBezTo>
                    <a:pt x="29411" y="19411"/>
                    <a:pt x="29370" y="19410"/>
                    <a:pt x="29329" y="19407"/>
                  </a:cubicBezTo>
                  <a:cubicBezTo>
                    <a:pt x="29192" y="19400"/>
                    <a:pt x="29051" y="19396"/>
                    <a:pt x="28905" y="19396"/>
                  </a:cubicBezTo>
                  <a:cubicBezTo>
                    <a:pt x="26301" y="19396"/>
                    <a:pt x="22308" y="20621"/>
                    <a:pt x="20011" y="22918"/>
                  </a:cubicBezTo>
                  <a:cubicBezTo>
                    <a:pt x="16648" y="26278"/>
                    <a:pt x="16996" y="35825"/>
                    <a:pt x="17414" y="40637"/>
                  </a:cubicBezTo>
                  <a:cubicBezTo>
                    <a:pt x="17531" y="41954"/>
                    <a:pt x="16467" y="43020"/>
                    <a:pt x="15150" y="43020"/>
                  </a:cubicBezTo>
                  <a:cubicBezTo>
                    <a:pt x="15142" y="43020"/>
                    <a:pt x="15135" y="43020"/>
                    <a:pt x="15127" y="43020"/>
                  </a:cubicBezTo>
                  <a:cubicBezTo>
                    <a:pt x="15104" y="43020"/>
                    <a:pt x="15081" y="43019"/>
                    <a:pt x="15059" y="43019"/>
                  </a:cubicBezTo>
                  <a:cubicBezTo>
                    <a:pt x="10264" y="43019"/>
                    <a:pt x="8583" y="48058"/>
                    <a:pt x="8583" y="48058"/>
                  </a:cubicBezTo>
                  <a:cubicBezTo>
                    <a:pt x="1" y="67367"/>
                    <a:pt x="37751" y="86679"/>
                    <a:pt x="42399" y="88968"/>
                  </a:cubicBezTo>
                  <a:cubicBezTo>
                    <a:pt x="42704" y="89116"/>
                    <a:pt x="43037" y="89195"/>
                    <a:pt x="43376" y="89195"/>
                  </a:cubicBezTo>
                  <a:cubicBezTo>
                    <a:pt x="43714" y="89195"/>
                    <a:pt x="44047" y="89116"/>
                    <a:pt x="44349" y="88968"/>
                  </a:cubicBezTo>
                  <a:cubicBezTo>
                    <a:pt x="48998" y="86679"/>
                    <a:pt x="86748" y="67367"/>
                    <a:pt x="78165" y="48058"/>
                  </a:cubicBezTo>
                  <a:cubicBezTo>
                    <a:pt x="78165" y="48058"/>
                    <a:pt x="76488" y="43019"/>
                    <a:pt x="71693" y="43019"/>
                  </a:cubicBezTo>
                  <a:cubicBezTo>
                    <a:pt x="71670" y="43019"/>
                    <a:pt x="71647" y="43020"/>
                    <a:pt x="71624" y="43020"/>
                  </a:cubicBezTo>
                  <a:cubicBezTo>
                    <a:pt x="71617" y="43020"/>
                    <a:pt x="71609" y="43020"/>
                    <a:pt x="71602" y="43020"/>
                  </a:cubicBezTo>
                  <a:cubicBezTo>
                    <a:pt x="70282" y="43020"/>
                    <a:pt x="69224" y="41954"/>
                    <a:pt x="69335" y="40637"/>
                  </a:cubicBezTo>
                  <a:cubicBezTo>
                    <a:pt x="69755" y="35825"/>
                    <a:pt x="70103" y="26278"/>
                    <a:pt x="66740" y="22918"/>
                  </a:cubicBezTo>
                  <a:cubicBezTo>
                    <a:pt x="64443" y="20621"/>
                    <a:pt x="60448" y="19396"/>
                    <a:pt x="57843" y="19396"/>
                  </a:cubicBezTo>
                  <a:cubicBezTo>
                    <a:pt x="57697" y="19396"/>
                    <a:pt x="57556" y="19400"/>
                    <a:pt x="57420" y="19407"/>
                  </a:cubicBezTo>
                  <a:cubicBezTo>
                    <a:pt x="57379" y="19410"/>
                    <a:pt x="57338" y="19411"/>
                    <a:pt x="57297" y="19411"/>
                  </a:cubicBezTo>
                  <a:cubicBezTo>
                    <a:pt x="56174" y="19411"/>
                    <a:pt x="55236" y="18535"/>
                    <a:pt x="55130" y="17405"/>
                  </a:cubicBezTo>
                  <a:cubicBezTo>
                    <a:pt x="54625" y="12041"/>
                    <a:pt x="52735" y="1728"/>
                    <a:pt x="45629" y="262"/>
                  </a:cubicBezTo>
                  <a:cubicBezTo>
                    <a:pt x="44997" y="88"/>
                    <a:pt x="44348" y="1"/>
                    <a:pt x="43697" y="1"/>
                  </a:cubicBezTo>
                  <a:cubicBezTo>
                    <a:pt x="43590" y="1"/>
                    <a:pt x="43483" y="3"/>
                    <a:pt x="43376" y="8"/>
                  </a:cubicBezTo>
                  <a:cubicBezTo>
                    <a:pt x="43269" y="3"/>
                    <a:pt x="43162" y="1"/>
                    <a:pt x="43054" y="1"/>
                  </a:cubicBezTo>
                  <a:close/>
                </a:path>
              </a:pathLst>
            </a:custGeom>
            <a:solidFill>
              <a:srgbClr val="FFC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30;p22">
              <a:extLst>
                <a:ext uri="{FF2B5EF4-FFF2-40B4-BE49-F238E27FC236}">
                  <a16:creationId xmlns:a16="http://schemas.microsoft.com/office/drawing/2014/main" id="{4005F292-C35D-4A00-AEEF-CA01FDB158BB}"/>
                </a:ext>
              </a:extLst>
            </p:cNvPr>
            <p:cNvSpPr/>
            <p:nvPr/>
          </p:nvSpPr>
          <p:spPr>
            <a:xfrm>
              <a:off x="1899813" y="3980288"/>
              <a:ext cx="541266" cy="1804013"/>
            </a:xfrm>
            <a:custGeom>
              <a:avLst/>
              <a:gdLst/>
              <a:ahLst/>
              <a:cxnLst/>
              <a:rect l="l" t="t" r="r" b="b"/>
              <a:pathLst>
                <a:path w="25355" h="84507" extrusionOk="0">
                  <a:moveTo>
                    <a:pt x="12681" y="1"/>
                  </a:moveTo>
                  <a:cubicBezTo>
                    <a:pt x="12064" y="1"/>
                    <a:pt x="11565" y="500"/>
                    <a:pt x="11565" y="1117"/>
                  </a:cubicBezTo>
                  <a:lnTo>
                    <a:pt x="11565" y="34600"/>
                  </a:lnTo>
                  <a:lnTo>
                    <a:pt x="2111" y="23256"/>
                  </a:lnTo>
                  <a:cubicBezTo>
                    <a:pt x="1890" y="22990"/>
                    <a:pt x="1571" y="22854"/>
                    <a:pt x="1251" y="22854"/>
                  </a:cubicBezTo>
                  <a:cubicBezTo>
                    <a:pt x="999" y="22854"/>
                    <a:pt x="746" y="22938"/>
                    <a:pt x="539" y="23111"/>
                  </a:cubicBezTo>
                  <a:cubicBezTo>
                    <a:pt x="64" y="23507"/>
                    <a:pt x="1" y="24212"/>
                    <a:pt x="397" y="24687"/>
                  </a:cubicBezTo>
                  <a:lnTo>
                    <a:pt x="11565" y="38087"/>
                  </a:lnTo>
                  <a:lnTo>
                    <a:pt x="11565" y="83391"/>
                  </a:lnTo>
                  <a:cubicBezTo>
                    <a:pt x="11565" y="84008"/>
                    <a:pt x="12064" y="84507"/>
                    <a:pt x="12681" y="84507"/>
                  </a:cubicBezTo>
                  <a:cubicBezTo>
                    <a:pt x="13295" y="84507"/>
                    <a:pt x="13797" y="84008"/>
                    <a:pt x="13797" y="83391"/>
                  </a:cubicBezTo>
                  <a:lnTo>
                    <a:pt x="13797" y="28419"/>
                  </a:lnTo>
                  <a:lnTo>
                    <a:pt x="24950" y="15560"/>
                  </a:lnTo>
                  <a:cubicBezTo>
                    <a:pt x="25355" y="15094"/>
                    <a:pt x="25303" y="14390"/>
                    <a:pt x="24838" y="13984"/>
                  </a:cubicBezTo>
                  <a:cubicBezTo>
                    <a:pt x="24627" y="13801"/>
                    <a:pt x="24367" y="13711"/>
                    <a:pt x="24109" y="13711"/>
                  </a:cubicBezTo>
                  <a:cubicBezTo>
                    <a:pt x="23796" y="13711"/>
                    <a:pt x="23485" y="13843"/>
                    <a:pt x="23265" y="14099"/>
                  </a:cubicBezTo>
                  <a:lnTo>
                    <a:pt x="13797" y="25013"/>
                  </a:lnTo>
                  <a:lnTo>
                    <a:pt x="13797" y="1117"/>
                  </a:lnTo>
                  <a:cubicBezTo>
                    <a:pt x="13797" y="500"/>
                    <a:pt x="13298" y="1"/>
                    <a:pt x="12681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4" name="Image 33">
            <a:extLst>
              <a:ext uri="{FF2B5EF4-FFF2-40B4-BE49-F238E27FC236}">
                <a16:creationId xmlns:a16="http://schemas.microsoft.com/office/drawing/2014/main" id="{85E3C3CB-8F58-565A-1557-C9846624C95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83" y="952092"/>
            <a:ext cx="2974675" cy="274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2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088A31C7-F326-B847-8356-59B20FF595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239762"/>
              </p:ext>
            </p:extLst>
          </p:nvPr>
        </p:nvGraphicFramePr>
        <p:xfrm>
          <a:off x="28575" y="657225"/>
          <a:ext cx="9086850" cy="4404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Gisement économie Collectivités</a:t>
            </a:r>
          </a:p>
        </p:txBody>
      </p:sp>
      <p:sp>
        <p:nvSpPr>
          <p:cNvPr id="9" name="Google Shape;699;p22">
            <a:extLst>
              <a:ext uri="{FF2B5EF4-FFF2-40B4-BE49-F238E27FC236}">
                <a16:creationId xmlns:a16="http://schemas.microsoft.com/office/drawing/2014/main" id="{2FCBF1DA-02A7-42D5-BEBF-51DB30ED042D}"/>
              </a:ext>
            </a:extLst>
          </p:cNvPr>
          <p:cNvSpPr/>
          <p:nvPr/>
        </p:nvSpPr>
        <p:spPr>
          <a:xfrm>
            <a:off x="1423929" y="4915697"/>
            <a:ext cx="313262" cy="223188"/>
          </a:xfrm>
          <a:custGeom>
            <a:avLst/>
            <a:gdLst/>
            <a:ahLst/>
            <a:cxnLst/>
            <a:rect l="l" t="t" r="r" b="b"/>
            <a:pathLst>
              <a:path w="40016" h="28510" extrusionOk="0">
                <a:moveTo>
                  <a:pt x="17075" y="1"/>
                </a:moveTo>
                <a:cubicBezTo>
                  <a:pt x="16745" y="1"/>
                  <a:pt x="16414" y="16"/>
                  <a:pt x="16083" y="47"/>
                </a:cubicBezTo>
                <a:cubicBezTo>
                  <a:pt x="11480" y="461"/>
                  <a:pt x="7818" y="3709"/>
                  <a:pt x="6651" y="7912"/>
                </a:cubicBezTo>
                <a:cubicBezTo>
                  <a:pt x="6442" y="8678"/>
                  <a:pt x="5780" y="9234"/>
                  <a:pt x="4990" y="9310"/>
                </a:cubicBezTo>
                <a:cubicBezTo>
                  <a:pt x="4691" y="9340"/>
                  <a:pt x="4395" y="9394"/>
                  <a:pt x="4104" y="9473"/>
                </a:cubicBezTo>
                <a:cubicBezTo>
                  <a:pt x="1821" y="10090"/>
                  <a:pt x="158" y="12164"/>
                  <a:pt x="64" y="14526"/>
                </a:cubicBezTo>
                <a:cubicBezTo>
                  <a:pt x="1" y="15978"/>
                  <a:pt x="518" y="17396"/>
                  <a:pt x="1501" y="18467"/>
                </a:cubicBezTo>
                <a:cubicBezTo>
                  <a:pt x="2075" y="19093"/>
                  <a:pt x="2320" y="19942"/>
                  <a:pt x="2124" y="20765"/>
                </a:cubicBezTo>
                <a:cubicBezTo>
                  <a:pt x="1761" y="22307"/>
                  <a:pt x="1703" y="23910"/>
                  <a:pt x="1960" y="25477"/>
                </a:cubicBezTo>
                <a:cubicBezTo>
                  <a:pt x="2130" y="26526"/>
                  <a:pt x="2444" y="27545"/>
                  <a:pt x="2889" y="28510"/>
                </a:cubicBezTo>
                <a:lnTo>
                  <a:pt x="38186" y="28510"/>
                </a:lnTo>
                <a:cubicBezTo>
                  <a:pt x="39390" y="26577"/>
                  <a:pt x="40016" y="24270"/>
                  <a:pt x="39798" y="21866"/>
                </a:cubicBezTo>
                <a:cubicBezTo>
                  <a:pt x="39632" y="20000"/>
                  <a:pt x="38982" y="18207"/>
                  <a:pt x="37911" y="16667"/>
                </a:cubicBezTo>
                <a:cubicBezTo>
                  <a:pt x="37279" y="15754"/>
                  <a:pt x="37037" y="14629"/>
                  <a:pt x="37237" y="13537"/>
                </a:cubicBezTo>
                <a:cubicBezTo>
                  <a:pt x="37427" y="12470"/>
                  <a:pt x="37418" y="11375"/>
                  <a:pt x="37213" y="10308"/>
                </a:cubicBezTo>
                <a:cubicBezTo>
                  <a:pt x="36435" y="6249"/>
                  <a:pt x="32837" y="3243"/>
                  <a:pt x="28709" y="3192"/>
                </a:cubicBezTo>
                <a:cubicBezTo>
                  <a:pt x="28670" y="3191"/>
                  <a:pt x="28632" y="3191"/>
                  <a:pt x="28594" y="3191"/>
                </a:cubicBezTo>
                <a:cubicBezTo>
                  <a:pt x="27916" y="3191"/>
                  <a:pt x="27244" y="3267"/>
                  <a:pt x="26586" y="3422"/>
                </a:cubicBezTo>
                <a:cubicBezTo>
                  <a:pt x="26407" y="3463"/>
                  <a:pt x="26227" y="3482"/>
                  <a:pt x="26048" y="3482"/>
                </a:cubicBezTo>
                <a:cubicBezTo>
                  <a:pt x="25408" y="3482"/>
                  <a:pt x="24786" y="3229"/>
                  <a:pt x="24296" y="2790"/>
                </a:cubicBezTo>
                <a:cubicBezTo>
                  <a:pt x="22311" y="987"/>
                  <a:pt x="19732" y="1"/>
                  <a:pt x="17075" y="1"/>
                </a:cubicBezTo>
                <a:close/>
              </a:path>
            </a:pathLst>
          </a:cu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700;p22">
            <a:extLst>
              <a:ext uri="{FF2B5EF4-FFF2-40B4-BE49-F238E27FC236}">
                <a16:creationId xmlns:a16="http://schemas.microsoft.com/office/drawing/2014/main" id="{DC191DEC-66F9-4738-BDCB-70384D3AFB60}"/>
              </a:ext>
            </a:extLst>
          </p:cNvPr>
          <p:cNvSpPr/>
          <p:nvPr/>
        </p:nvSpPr>
        <p:spPr>
          <a:xfrm>
            <a:off x="273435" y="4995985"/>
            <a:ext cx="211731" cy="150850"/>
          </a:xfrm>
          <a:custGeom>
            <a:avLst/>
            <a:gdLst/>
            <a:ahLst/>
            <a:cxnLst/>
            <a:rect l="l" t="t" r="r" b="b"/>
            <a:pathLst>
              <a:path w="40019" h="28512" extrusionOk="0">
                <a:moveTo>
                  <a:pt x="17066" y="1"/>
                </a:moveTo>
                <a:cubicBezTo>
                  <a:pt x="16739" y="1"/>
                  <a:pt x="16411" y="16"/>
                  <a:pt x="16083" y="46"/>
                </a:cubicBezTo>
                <a:cubicBezTo>
                  <a:pt x="11480" y="463"/>
                  <a:pt x="7818" y="3708"/>
                  <a:pt x="6651" y="7911"/>
                </a:cubicBezTo>
                <a:cubicBezTo>
                  <a:pt x="6442" y="8677"/>
                  <a:pt x="5780" y="9233"/>
                  <a:pt x="4990" y="9312"/>
                </a:cubicBezTo>
                <a:cubicBezTo>
                  <a:pt x="4691" y="9342"/>
                  <a:pt x="4395" y="9396"/>
                  <a:pt x="4104" y="9475"/>
                </a:cubicBezTo>
                <a:cubicBezTo>
                  <a:pt x="1821" y="10092"/>
                  <a:pt x="158" y="12163"/>
                  <a:pt x="64" y="14528"/>
                </a:cubicBezTo>
                <a:cubicBezTo>
                  <a:pt x="1" y="15980"/>
                  <a:pt x="518" y="17395"/>
                  <a:pt x="1500" y="18469"/>
                </a:cubicBezTo>
                <a:cubicBezTo>
                  <a:pt x="2075" y="19092"/>
                  <a:pt x="2320" y="19941"/>
                  <a:pt x="2126" y="20764"/>
                </a:cubicBezTo>
                <a:cubicBezTo>
                  <a:pt x="1761" y="22309"/>
                  <a:pt x="1703" y="23909"/>
                  <a:pt x="1960" y="25476"/>
                </a:cubicBezTo>
                <a:cubicBezTo>
                  <a:pt x="2133" y="26525"/>
                  <a:pt x="2444" y="27547"/>
                  <a:pt x="2889" y="28512"/>
                </a:cubicBezTo>
                <a:lnTo>
                  <a:pt x="38189" y="28512"/>
                </a:lnTo>
                <a:cubicBezTo>
                  <a:pt x="39393" y="26579"/>
                  <a:pt x="40019" y="24272"/>
                  <a:pt x="39798" y="21868"/>
                </a:cubicBezTo>
                <a:cubicBezTo>
                  <a:pt x="39632" y="20002"/>
                  <a:pt x="38982" y="18209"/>
                  <a:pt x="37914" y="16669"/>
                </a:cubicBezTo>
                <a:cubicBezTo>
                  <a:pt x="37282" y="15756"/>
                  <a:pt x="37040" y="14631"/>
                  <a:pt x="37240" y="13539"/>
                </a:cubicBezTo>
                <a:cubicBezTo>
                  <a:pt x="37430" y="12472"/>
                  <a:pt x="37421" y="11377"/>
                  <a:pt x="37215" y="10310"/>
                </a:cubicBezTo>
                <a:cubicBezTo>
                  <a:pt x="36438" y="6251"/>
                  <a:pt x="32840" y="3245"/>
                  <a:pt x="28709" y="3194"/>
                </a:cubicBezTo>
                <a:cubicBezTo>
                  <a:pt x="28670" y="3193"/>
                  <a:pt x="28632" y="3193"/>
                  <a:pt x="28594" y="3193"/>
                </a:cubicBezTo>
                <a:cubicBezTo>
                  <a:pt x="27918" y="3193"/>
                  <a:pt x="27244" y="3269"/>
                  <a:pt x="26586" y="3421"/>
                </a:cubicBezTo>
                <a:cubicBezTo>
                  <a:pt x="26406" y="3462"/>
                  <a:pt x="26225" y="3482"/>
                  <a:pt x="26045" y="3482"/>
                </a:cubicBezTo>
                <a:cubicBezTo>
                  <a:pt x="25406" y="3482"/>
                  <a:pt x="24785" y="3228"/>
                  <a:pt x="24296" y="2789"/>
                </a:cubicBezTo>
                <a:cubicBezTo>
                  <a:pt x="22309" y="987"/>
                  <a:pt x="19727" y="1"/>
                  <a:pt x="17066" y="1"/>
                </a:cubicBezTo>
                <a:close/>
              </a:path>
            </a:pathLst>
          </a:cu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701;p22">
            <a:extLst>
              <a:ext uri="{FF2B5EF4-FFF2-40B4-BE49-F238E27FC236}">
                <a16:creationId xmlns:a16="http://schemas.microsoft.com/office/drawing/2014/main" id="{637EE6F2-E9A2-4C94-B8B9-B7C056AF083C}"/>
              </a:ext>
            </a:extLst>
          </p:cNvPr>
          <p:cNvSpPr/>
          <p:nvPr/>
        </p:nvSpPr>
        <p:spPr>
          <a:xfrm>
            <a:off x="976844" y="4936495"/>
            <a:ext cx="285315" cy="203319"/>
          </a:xfrm>
          <a:custGeom>
            <a:avLst/>
            <a:gdLst/>
            <a:ahLst/>
            <a:cxnLst/>
            <a:rect l="l" t="t" r="r" b="b"/>
            <a:pathLst>
              <a:path w="53927" h="38429" extrusionOk="0">
                <a:moveTo>
                  <a:pt x="22996" y="1"/>
                </a:moveTo>
                <a:cubicBezTo>
                  <a:pt x="22555" y="1"/>
                  <a:pt x="22112" y="21"/>
                  <a:pt x="21668" y="62"/>
                </a:cubicBezTo>
                <a:cubicBezTo>
                  <a:pt x="15469" y="624"/>
                  <a:pt x="10527" y="5000"/>
                  <a:pt x="8958" y="10664"/>
                </a:cubicBezTo>
                <a:cubicBezTo>
                  <a:pt x="8674" y="11699"/>
                  <a:pt x="7781" y="12449"/>
                  <a:pt x="6717" y="12551"/>
                </a:cubicBezTo>
                <a:cubicBezTo>
                  <a:pt x="6315" y="12594"/>
                  <a:pt x="5916" y="12666"/>
                  <a:pt x="5522" y="12772"/>
                </a:cubicBezTo>
                <a:cubicBezTo>
                  <a:pt x="2447" y="13604"/>
                  <a:pt x="203" y="16398"/>
                  <a:pt x="79" y="19582"/>
                </a:cubicBezTo>
                <a:cubicBezTo>
                  <a:pt x="0" y="21660"/>
                  <a:pt x="753" y="23520"/>
                  <a:pt x="2014" y="24893"/>
                </a:cubicBezTo>
                <a:cubicBezTo>
                  <a:pt x="2786" y="25733"/>
                  <a:pt x="3118" y="26877"/>
                  <a:pt x="2855" y="27989"/>
                </a:cubicBezTo>
                <a:cubicBezTo>
                  <a:pt x="2362" y="30070"/>
                  <a:pt x="2287" y="32229"/>
                  <a:pt x="2631" y="34340"/>
                </a:cubicBezTo>
                <a:cubicBezTo>
                  <a:pt x="2861" y="35752"/>
                  <a:pt x="3282" y="37128"/>
                  <a:pt x="3883" y="38429"/>
                </a:cubicBezTo>
                <a:lnTo>
                  <a:pt x="51462" y="38429"/>
                </a:lnTo>
                <a:cubicBezTo>
                  <a:pt x="53083" y="35825"/>
                  <a:pt x="53927" y="32716"/>
                  <a:pt x="53633" y="29474"/>
                </a:cubicBezTo>
                <a:cubicBezTo>
                  <a:pt x="53406" y="26955"/>
                  <a:pt x="52529" y="24542"/>
                  <a:pt x="51090" y="22464"/>
                </a:cubicBezTo>
                <a:cubicBezTo>
                  <a:pt x="50240" y="21237"/>
                  <a:pt x="49914" y="19718"/>
                  <a:pt x="50183" y="18249"/>
                </a:cubicBezTo>
                <a:cubicBezTo>
                  <a:pt x="50440" y="16806"/>
                  <a:pt x="50428" y="15330"/>
                  <a:pt x="50149" y="13897"/>
                </a:cubicBezTo>
                <a:cubicBezTo>
                  <a:pt x="49103" y="8426"/>
                  <a:pt x="44252" y="4374"/>
                  <a:pt x="38685" y="4305"/>
                </a:cubicBezTo>
                <a:cubicBezTo>
                  <a:pt x="38625" y="4304"/>
                  <a:pt x="38564" y="4303"/>
                  <a:pt x="38504" y="4303"/>
                </a:cubicBezTo>
                <a:cubicBezTo>
                  <a:pt x="37600" y="4303"/>
                  <a:pt x="36703" y="4409"/>
                  <a:pt x="35821" y="4613"/>
                </a:cubicBezTo>
                <a:cubicBezTo>
                  <a:pt x="35580" y="4669"/>
                  <a:pt x="35338" y="4695"/>
                  <a:pt x="35097" y="4695"/>
                </a:cubicBezTo>
                <a:cubicBezTo>
                  <a:pt x="34236" y="4695"/>
                  <a:pt x="33396" y="4354"/>
                  <a:pt x="32740" y="3763"/>
                </a:cubicBezTo>
                <a:cubicBezTo>
                  <a:pt x="30060" y="1332"/>
                  <a:pt x="26583" y="1"/>
                  <a:pt x="22996" y="1"/>
                </a:cubicBezTo>
                <a:close/>
              </a:path>
            </a:pathLst>
          </a:custGeom>
          <a:solidFill>
            <a:srgbClr val="F9BF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702;p22">
            <a:extLst>
              <a:ext uri="{FF2B5EF4-FFF2-40B4-BE49-F238E27FC236}">
                <a16:creationId xmlns:a16="http://schemas.microsoft.com/office/drawing/2014/main" id="{B357EA6F-A4FE-40E9-B2C0-B40BA1AA7C5F}"/>
              </a:ext>
            </a:extLst>
          </p:cNvPr>
          <p:cNvSpPr/>
          <p:nvPr/>
        </p:nvSpPr>
        <p:spPr>
          <a:xfrm>
            <a:off x="7995097" y="4995565"/>
            <a:ext cx="252087" cy="179626"/>
          </a:xfrm>
          <a:custGeom>
            <a:avLst/>
            <a:gdLst/>
            <a:ahLst/>
            <a:cxnLst/>
            <a:rect l="l" t="t" r="r" b="b"/>
            <a:pathLst>
              <a:path w="29042" h="20694" extrusionOk="0">
                <a:moveTo>
                  <a:pt x="12375" y="1"/>
                </a:moveTo>
                <a:cubicBezTo>
                  <a:pt x="11646" y="1"/>
                  <a:pt x="10911" y="103"/>
                  <a:pt x="10192" y="311"/>
                </a:cubicBezTo>
                <a:cubicBezTo>
                  <a:pt x="7582" y="1070"/>
                  <a:pt x="5553" y="3123"/>
                  <a:pt x="4824" y="5742"/>
                </a:cubicBezTo>
                <a:cubicBezTo>
                  <a:pt x="4673" y="6299"/>
                  <a:pt x="4192" y="6704"/>
                  <a:pt x="3620" y="6758"/>
                </a:cubicBezTo>
                <a:cubicBezTo>
                  <a:pt x="3403" y="6780"/>
                  <a:pt x="3188" y="6822"/>
                  <a:pt x="2976" y="6876"/>
                </a:cubicBezTo>
                <a:cubicBezTo>
                  <a:pt x="1322" y="7324"/>
                  <a:pt x="112" y="8830"/>
                  <a:pt x="46" y="10545"/>
                </a:cubicBezTo>
                <a:cubicBezTo>
                  <a:pt x="0" y="11597"/>
                  <a:pt x="375" y="12628"/>
                  <a:pt x="1089" y="13405"/>
                </a:cubicBezTo>
                <a:cubicBezTo>
                  <a:pt x="1503" y="13859"/>
                  <a:pt x="1682" y="14473"/>
                  <a:pt x="1543" y="15072"/>
                </a:cubicBezTo>
                <a:cubicBezTo>
                  <a:pt x="1277" y="16194"/>
                  <a:pt x="1234" y="17355"/>
                  <a:pt x="1422" y="18492"/>
                </a:cubicBezTo>
                <a:cubicBezTo>
                  <a:pt x="1546" y="19254"/>
                  <a:pt x="1773" y="19995"/>
                  <a:pt x="2096" y="20693"/>
                </a:cubicBezTo>
                <a:lnTo>
                  <a:pt x="27717" y="20693"/>
                </a:lnTo>
                <a:cubicBezTo>
                  <a:pt x="28588" y="19290"/>
                  <a:pt x="29041" y="17618"/>
                  <a:pt x="28884" y="15873"/>
                </a:cubicBezTo>
                <a:cubicBezTo>
                  <a:pt x="28763" y="14515"/>
                  <a:pt x="28291" y="13215"/>
                  <a:pt x="27514" y="12096"/>
                </a:cubicBezTo>
                <a:cubicBezTo>
                  <a:pt x="27057" y="11434"/>
                  <a:pt x="26882" y="10617"/>
                  <a:pt x="27024" y="9825"/>
                </a:cubicBezTo>
                <a:cubicBezTo>
                  <a:pt x="27163" y="9051"/>
                  <a:pt x="27157" y="8255"/>
                  <a:pt x="27009" y="7481"/>
                </a:cubicBezTo>
                <a:cubicBezTo>
                  <a:pt x="26443" y="4539"/>
                  <a:pt x="23834" y="2355"/>
                  <a:pt x="20834" y="2316"/>
                </a:cubicBezTo>
                <a:cubicBezTo>
                  <a:pt x="20808" y="2316"/>
                  <a:pt x="20782" y="2315"/>
                  <a:pt x="20756" y="2315"/>
                </a:cubicBezTo>
                <a:cubicBezTo>
                  <a:pt x="20262" y="2315"/>
                  <a:pt x="19771" y="2370"/>
                  <a:pt x="19291" y="2482"/>
                </a:cubicBezTo>
                <a:cubicBezTo>
                  <a:pt x="19160" y="2513"/>
                  <a:pt x="19028" y="2528"/>
                  <a:pt x="18897" y="2528"/>
                </a:cubicBezTo>
                <a:cubicBezTo>
                  <a:pt x="18435" y="2528"/>
                  <a:pt x="17985" y="2344"/>
                  <a:pt x="17634" y="2026"/>
                </a:cubicBezTo>
                <a:cubicBezTo>
                  <a:pt x="16173" y="705"/>
                  <a:pt x="14292" y="1"/>
                  <a:pt x="12375" y="1"/>
                </a:cubicBezTo>
                <a:close/>
              </a:path>
            </a:pathLst>
          </a:cu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703;p22">
            <a:extLst>
              <a:ext uri="{FF2B5EF4-FFF2-40B4-BE49-F238E27FC236}">
                <a16:creationId xmlns:a16="http://schemas.microsoft.com/office/drawing/2014/main" id="{95AFC4DD-B9DF-4782-BF22-81EFBC14BCA1}"/>
              </a:ext>
            </a:extLst>
          </p:cNvPr>
          <p:cNvSpPr/>
          <p:nvPr/>
        </p:nvSpPr>
        <p:spPr>
          <a:xfrm>
            <a:off x="6811064" y="4909507"/>
            <a:ext cx="339783" cy="242123"/>
          </a:xfrm>
          <a:custGeom>
            <a:avLst/>
            <a:gdLst/>
            <a:ahLst/>
            <a:cxnLst/>
            <a:rect l="l" t="t" r="r" b="b"/>
            <a:pathLst>
              <a:path w="39145" h="27894" extrusionOk="0">
                <a:moveTo>
                  <a:pt x="16693" y="1"/>
                </a:moveTo>
                <a:cubicBezTo>
                  <a:pt x="16372" y="1"/>
                  <a:pt x="16051" y="15"/>
                  <a:pt x="15729" y="45"/>
                </a:cubicBezTo>
                <a:cubicBezTo>
                  <a:pt x="11229" y="453"/>
                  <a:pt x="7645" y="3628"/>
                  <a:pt x="6505" y="7738"/>
                </a:cubicBezTo>
                <a:cubicBezTo>
                  <a:pt x="6299" y="8488"/>
                  <a:pt x="5652" y="9032"/>
                  <a:pt x="4881" y="9108"/>
                </a:cubicBezTo>
                <a:cubicBezTo>
                  <a:pt x="4588" y="9138"/>
                  <a:pt x="4297" y="9193"/>
                  <a:pt x="4013" y="9268"/>
                </a:cubicBezTo>
                <a:cubicBezTo>
                  <a:pt x="1781" y="9873"/>
                  <a:pt x="151" y="11899"/>
                  <a:pt x="64" y="14213"/>
                </a:cubicBezTo>
                <a:cubicBezTo>
                  <a:pt x="0" y="15631"/>
                  <a:pt x="505" y="17019"/>
                  <a:pt x="1467" y="18068"/>
                </a:cubicBezTo>
                <a:cubicBezTo>
                  <a:pt x="2026" y="18679"/>
                  <a:pt x="2268" y="19508"/>
                  <a:pt x="2078" y="20315"/>
                </a:cubicBezTo>
                <a:cubicBezTo>
                  <a:pt x="1718" y="21824"/>
                  <a:pt x="1663" y="23394"/>
                  <a:pt x="1914" y="24927"/>
                </a:cubicBezTo>
                <a:cubicBezTo>
                  <a:pt x="2081" y="25952"/>
                  <a:pt x="2386" y="26950"/>
                  <a:pt x="2822" y="27894"/>
                </a:cubicBezTo>
                <a:lnTo>
                  <a:pt x="37357" y="27891"/>
                </a:lnTo>
                <a:cubicBezTo>
                  <a:pt x="38534" y="26001"/>
                  <a:pt x="39144" y="23745"/>
                  <a:pt x="38933" y="21392"/>
                </a:cubicBezTo>
                <a:cubicBezTo>
                  <a:pt x="38769" y="19565"/>
                  <a:pt x="38131" y="17811"/>
                  <a:pt x="37085" y="16305"/>
                </a:cubicBezTo>
                <a:cubicBezTo>
                  <a:pt x="36468" y="15413"/>
                  <a:pt x="36232" y="14309"/>
                  <a:pt x="36426" y="13242"/>
                </a:cubicBezTo>
                <a:cubicBezTo>
                  <a:pt x="36613" y="12199"/>
                  <a:pt x="36604" y="11125"/>
                  <a:pt x="36402" y="10085"/>
                </a:cubicBezTo>
                <a:cubicBezTo>
                  <a:pt x="35642" y="6114"/>
                  <a:pt x="32122" y="3172"/>
                  <a:pt x="28082" y="3123"/>
                </a:cubicBezTo>
                <a:cubicBezTo>
                  <a:pt x="28034" y="3122"/>
                  <a:pt x="27985" y="3122"/>
                  <a:pt x="27937" y="3122"/>
                </a:cubicBezTo>
                <a:cubicBezTo>
                  <a:pt x="27285" y="3122"/>
                  <a:pt x="26638" y="3198"/>
                  <a:pt x="26005" y="3347"/>
                </a:cubicBezTo>
                <a:cubicBezTo>
                  <a:pt x="25830" y="3387"/>
                  <a:pt x="25654" y="3407"/>
                  <a:pt x="25479" y="3407"/>
                </a:cubicBezTo>
                <a:cubicBezTo>
                  <a:pt x="24852" y="3407"/>
                  <a:pt x="24242" y="3157"/>
                  <a:pt x="23767" y="2727"/>
                </a:cubicBezTo>
                <a:cubicBezTo>
                  <a:pt x="21820" y="963"/>
                  <a:pt x="19296" y="1"/>
                  <a:pt x="16693" y="1"/>
                </a:cubicBezTo>
                <a:close/>
              </a:path>
            </a:pathLst>
          </a:custGeom>
          <a:solidFill>
            <a:srgbClr val="FFE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704;p22">
            <a:extLst>
              <a:ext uri="{FF2B5EF4-FFF2-40B4-BE49-F238E27FC236}">
                <a16:creationId xmlns:a16="http://schemas.microsoft.com/office/drawing/2014/main" id="{C4F1A185-ECE4-4A71-9A20-AA2DC9027C83}"/>
              </a:ext>
            </a:extLst>
          </p:cNvPr>
          <p:cNvGrpSpPr/>
          <p:nvPr/>
        </p:nvGrpSpPr>
        <p:grpSpPr>
          <a:xfrm>
            <a:off x="8242584" y="4280295"/>
            <a:ext cx="603546" cy="971330"/>
            <a:chOff x="6217265" y="2769776"/>
            <a:chExt cx="1645822" cy="2648742"/>
          </a:xfrm>
        </p:grpSpPr>
        <p:sp>
          <p:nvSpPr>
            <p:cNvPr id="30" name="Google Shape;705;p22">
              <a:extLst>
                <a:ext uri="{FF2B5EF4-FFF2-40B4-BE49-F238E27FC236}">
                  <a16:creationId xmlns:a16="http://schemas.microsoft.com/office/drawing/2014/main" id="{15F2AE0A-D664-489A-B77C-A95A1A2C64D8}"/>
                </a:ext>
              </a:extLst>
            </p:cNvPr>
            <p:cNvSpPr/>
            <p:nvPr/>
          </p:nvSpPr>
          <p:spPr>
            <a:xfrm>
              <a:off x="6217265" y="2769776"/>
              <a:ext cx="1645822" cy="2130963"/>
            </a:xfrm>
            <a:custGeom>
              <a:avLst/>
              <a:gdLst/>
              <a:ahLst/>
              <a:cxnLst/>
              <a:rect l="l" t="t" r="r" b="b"/>
              <a:pathLst>
                <a:path w="69532" h="90028" extrusionOk="0">
                  <a:moveTo>
                    <a:pt x="35340" y="1"/>
                  </a:moveTo>
                  <a:cubicBezTo>
                    <a:pt x="35243" y="1"/>
                    <a:pt x="35145" y="2"/>
                    <a:pt x="35047" y="3"/>
                  </a:cubicBezTo>
                  <a:cubicBezTo>
                    <a:pt x="22984" y="151"/>
                    <a:pt x="13225" y="9251"/>
                    <a:pt x="13167" y="20503"/>
                  </a:cubicBezTo>
                  <a:cubicBezTo>
                    <a:pt x="13164" y="20948"/>
                    <a:pt x="13177" y="21386"/>
                    <a:pt x="13204" y="21825"/>
                  </a:cubicBezTo>
                  <a:cubicBezTo>
                    <a:pt x="13594" y="27979"/>
                    <a:pt x="11701" y="34048"/>
                    <a:pt x="7706" y="38975"/>
                  </a:cubicBezTo>
                  <a:cubicBezTo>
                    <a:pt x="2653" y="45210"/>
                    <a:pt x="0" y="53224"/>
                    <a:pt x="1044" y="61837"/>
                  </a:cubicBezTo>
                  <a:cubicBezTo>
                    <a:pt x="2810" y="76450"/>
                    <a:pt x="15315" y="88104"/>
                    <a:pt x="31043" y="89804"/>
                  </a:cubicBezTo>
                  <a:cubicBezTo>
                    <a:pt x="32431" y="89954"/>
                    <a:pt x="33805" y="90027"/>
                    <a:pt x="35160" y="90027"/>
                  </a:cubicBezTo>
                  <a:cubicBezTo>
                    <a:pt x="54050" y="90027"/>
                    <a:pt x="69404" y="75848"/>
                    <a:pt x="69492" y="58287"/>
                  </a:cubicBezTo>
                  <a:cubicBezTo>
                    <a:pt x="69531" y="50760"/>
                    <a:pt x="66758" y="43828"/>
                    <a:pt x="62089" y="38355"/>
                  </a:cubicBezTo>
                  <a:cubicBezTo>
                    <a:pt x="58421" y="34051"/>
                    <a:pt x="56624" y="28611"/>
                    <a:pt x="57356" y="23165"/>
                  </a:cubicBezTo>
                  <a:cubicBezTo>
                    <a:pt x="57489" y="22151"/>
                    <a:pt x="57547" y="21129"/>
                    <a:pt x="57519" y="20107"/>
                  </a:cubicBezTo>
                  <a:cubicBezTo>
                    <a:pt x="57240" y="8978"/>
                    <a:pt x="47294" y="1"/>
                    <a:pt x="35340" y="1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06;p22">
              <a:extLst>
                <a:ext uri="{FF2B5EF4-FFF2-40B4-BE49-F238E27FC236}">
                  <a16:creationId xmlns:a16="http://schemas.microsoft.com/office/drawing/2014/main" id="{2A4C7D48-5906-4BA3-98D5-3D099E8D5CC5}"/>
                </a:ext>
              </a:extLst>
            </p:cNvPr>
            <p:cNvSpPr/>
            <p:nvPr/>
          </p:nvSpPr>
          <p:spPr>
            <a:xfrm>
              <a:off x="6782118" y="3652523"/>
              <a:ext cx="529593" cy="1765995"/>
            </a:xfrm>
            <a:custGeom>
              <a:avLst/>
              <a:gdLst/>
              <a:ahLst/>
              <a:cxnLst/>
              <a:rect l="l" t="t" r="r" b="b"/>
              <a:pathLst>
                <a:path w="22374" h="74609" extrusionOk="0">
                  <a:moveTo>
                    <a:pt x="11181" y="0"/>
                  </a:moveTo>
                  <a:cubicBezTo>
                    <a:pt x="10637" y="0"/>
                    <a:pt x="10198" y="442"/>
                    <a:pt x="10198" y="986"/>
                  </a:cubicBezTo>
                  <a:lnTo>
                    <a:pt x="10198" y="30547"/>
                  </a:lnTo>
                  <a:lnTo>
                    <a:pt x="1852" y="20531"/>
                  </a:lnTo>
                  <a:cubicBezTo>
                    <a:pt x="1657" y="20307"/>
                    <a:pt x="1383" y="20192"/>
                    <a:pt x="1106" y="20192"/>
                  </a:cubicBezTo>
                  <a:cubicBezTo>
                    <a:pt x="883" y="20192"/>
                    <a:pt x="659" y="20266"/>
                    <a:pt x="476" y="20419"/>
                  </a:cubicBezTo>
                  <a:cubicBezTo>
                    <a:pt x="61" y="20764"/>
                    <a:pt x="1" y="21375"/>
                    <a:pt x="336" y="21795"/>
                  </a:cubicBezTo>
                  <a:lnTo>
                    <a:pt x="10195" y="33625"/>
                  </a:lnTo>
                  <a:lnTo>
                    <a:pt x="10195" y="73622"/>
                  </a:lnTo>
                  <a:cubicBezTo>
                    <a:pt x="10195" y="74167"/>
                    <a:pt x="10637" y="74608"/>
                    <a:pt x="11181" y="74608"/>
                  </a:cubicBezTo>
                  <a:cubicBezTo>
                    <a:pt x="11725" y="74608"/>
                    <a:pt x="12167" y="74167"/>
                    <a:pt x="12167" y="73622"/>
                  </a:cubicBezTo>
                  <a:lnTo>
                    <a:pt x="12167" y="32754"/>
                  </a:lnTo>
                  <a:lnTo>
                    <a:pt x="22016" y="21399"/>
                  </a:lnTo>
                  <a:cubicBezTo>
                    <a:pt x="22373" y="20988"/>
                    <a:pt x="22328" y="20365"/>
                    <a:pt x="21917" y="20008"/>
                  </a:cubicBezTo>
                  <a:cubicBezTo>
                    <a:pt x="21730" y="19846"/>
                    <a:pt x="21501" y="19767"/>
                    <a:pt x="21272" y="19767"/>
                  </a:cubicBezTo>
                  <a:cubicBezTo>
                    <a:pt x="20996" y="19767"/>
                    <a:pt x="20721" y="19883"/>
                    <a:pt x="20526" y="20108"/>
                  </a:cubicBezTo>
                  <a:lnTo>
                    <a:pt x="12167" y="29745"/>
                  </a:lnTo>
                  <a:lnTo>
                    <a:pt x="12167" y="15955"/>
                  </a:lnTo>
                  <a:lnTo>
                    <a:pt x="19295" y="7739"/>
                  </a:lnTo>
                  <a:cubicBezTo>
                    <a:pt x="19570" y="7421"/>
                    <a:pt x="19537" y="6944"/>
                    <a:pt x="19219" y="6668"/>
                  </a:cubicBezTo>
                  <a:cubicBezTo>
                    <a:pt x="19075" y="6544"/>
                    <a:pt x="18899" y="6483"/>
                    <a:pt x="18723" y="6483"/>
                  </a:cubicBezTo>
                  <a:cubicBezTo>
                    <a:pt x="18511" y="6483"/>
                    <a:pt x="18299" y="6572"/>
                    <a:pt x="18149" y="6744"/>
                  </a:cubicBezTo>
                  <a:lnTo>
                    <a:pt x="12167" y="13639"/>
                  </a:lnTo>
                  <a:lnTo>
                    <a:pt x="12167" y="986"/>
                  </a:lnTo>
                  <a:cubicBezTo>
                    <a:pt x="12167" y="442"/>
                    <a:pt x="11725" y="0"/>
                    <a:pt x="11181" y="0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707;p22">
            <a:extLst>
              <a:ext uri="{FF2B5EF4-FFF2-40B4-BE49-F238E27FC236}">
                <a16:creationId xmlns:a16="http://schemas.microsoft.com/office/drawing/2014/main" id="{DB276E3C-219E-41E7-B4F2-7185B6634E7F}"/>
              </a:ext>
            </a:extLst>
          </p:cNvPr>
          <p:cNvGrpSpPr/>
          <p:nvPr/>
        </p:nvGrpSpPr>
        <p:grpSpPr>
          <a:xfrm>
            <a:off x="8715650" y="4580219"/>
            <a:ext cx="260959" cy="586388"/>
            <a:chOff x="7238820" y="4193585"/>
            <a:chExt cx="711615" cy="1599036"/>
          </a:xfrm>
        </p:grpSpPr>
        <p:sp>
          <p:nvSpPr>
            <p:cNvPr id="28" name="Google Shape;708;p22">
              <a:extLst>
                <a:ext uri="{FF2B5EF4-FFF2-40B4-BE49-F238E27FC236}">
                  <a16:creationId xmlns:a16="http://schemas.microsoft.com/office/drawing/2014/main" id="{7F67CB86-2786-4E35-B5D4-E15E8497CABB}"/>
                </a:ext>
              </a:extLst>
            </p:cNvPr>
            <p:cNvSpPr/>
            <p:nvPr/>
          </p:nvSpPr>
          <p:spPr>
            <a:xfrm>
              <a:off x="7238820" y="4193585"/>
              <a:ext cx="711615" cy="1192282"/>
            </a:xfrm>
            <a:custGeom>
              <a:avLst/>
              <a:gdLst/>
              <a:ahLst/>
              <a:cxnLst/>
              <a:rect l="l" t="t" r="r" b="b"/>
              <a:pathLst>
                <a:path w="30064" h="50371" extrusionOk="0">
                  <a:moveTo>
                    <a:pt x="15034" y="1"/>
                  </a:moveTo>
                  <a:cubicBezTo>
                    <a:pt x="14716" y="1"/>
                    <a:pt x="14399" y="57"/>
                    <a:pt x="14096" y="171"/>
                  </a:cubicBezTo>
                  <a:cubicBezTo>
                    <a:pt x="11145" y="1148"/>
                    <a:pt x="10358" y="8034"/>
                    <a:pt x="10150" y="11614"/>
                  </a:cubicBezTo>
                  <a:cubicBezTo>
                    <a:pt x="10106" y="12369"/>
                    <a:pt x="9716" y="12953"/>
                    <a:pt x="9249" y="12953"/>
                  </a:cubicBezTo>
                  <a:cubicBezTo>
                    <a:pt x="9232" y="12953"/>
                    <a:pt x="9215" y="12952"/>
                    <a:pt x="9197" y="12951"/>
                  </a:cubicBezTo>
                  <a:cubicBezTo>
                    <a:pt x="9141" y="12946"/>
                    <a:pt x="9082" y="12943"/>
                    <a:pt x="9022" y="12943"/>
                  </a:cubicBezTo>
                  <a:cubicBezTo>
                    <a:pt x="7939" y="12943"/>
                    <a:pt x="6280" y="13762"/>
                    <a:pt x="5326" y="15294"/>
                  </a:cubicBezTo>
                  <a:cubicBezTo>
                    <a:pt x="3929" y="17538"/>
                    <a:pt x="4074" y="23910"/>
                    <a:pt x="4247" y="27122"/>
                  </a:cubicBezTo>
                  <a:cubicBezTo>
                    <a:pt x="4295" y="28002"/>
                    <a:pt x="3856" y="28713"/>
                    <a:pt x="3308" y="28713"/>
                  </a:cubicBezTo>
                  <a:cubicBezTo>
                    <a:pt x="3304" y="28713"/>
                    <a:pt x="3301" y="28713"/>
                    <a:pt x="3297" y="28713"/>
                  </a:cubicBezTo>
                  <a:cubicBezTo>
                    <a:pt x="3288" y="28712"/>
                    <a:pt x="3279" y="28712"/>
                    <a:pt x="3270" y="28712"/>
                  </a:cubicBezTo>
                  <a:cubicBezTo>
                    <a:pt x="1277" y="28712"/>
                    <a:pt x="578" y="32075"/>
                    <a:pt x="578" y="32075"/>
                  </a:cubicBezTo>
                  <a:cubicBezTo>
                    <a:pt x="82" y="33866"/>
                    <a:pt x="1" y="35689"/>
                    <a:pt x="228" y="37501"/>
                  </a:cubicBezTo>
                  <a:cubicBezTo>
                    <a:pt x="1304" y="46079"/>
                    <a:pt x="8158" y="50371"/>
                    <a:pt x="15017" y="50371"/>
                  </a:cubicBezTo>
                  <a:cubicBezTo>
                    <a:pt x="21864" y="50371"/>
                    <a:pt x="28714" y="46095"/>
                    <a:pt x="29828" y="37537"/>
                  </a:cubicBezTo>
                  <a:cubicBezTo>
                    <a:pt x="30064" y="35713"/>
                    <a:pt x="29988" y="33878"/>
                    <a:pt x="29489" y="32075"/>
                  </a:cubicBezTo>
                  <a:cubicBezTo>
                    <a:pt x="29489" y="32075"/>
                    <a:pt x="28791" y="28712"/>
                    <a:pt x="26797" y="28712"/>
                  </a:cubicBezTo>
                  <a:cubicBezTo>
                    <a:pt x="26788" y="28712"/>
                    <a:pt x="26779" y="28712"/>
                    <a:pt x="26770" y="28713"/>
                  </a:cubicBezTo>
                  <a:cubicBezTo>
                    <a:pt x="26767" y="28713"/>
                    <a:pt x="26763" y="28713"/>
                    <a:pt x="26760" y="28713"/>
                  </a:cubicBezTo>
                  <a:cubicBezTo>
                    <a:pt x="26214" y="28713"/>
                    <a:pt x="25773" y="28002"/>
                    <a:pt x="25821" y="27122"/>
                  </a:cubicBezTo>
                  <a:cubicBezTo>
                    <a:pt x="25993" y="23910"/>
                    <a:pt x="26141" y="17538"/>
                    <a:pt x="24741" y="15294"/>
                  </a:cubicBezTo>
                  <a:cubicBezTo>
                    <a:pt x="23787" y="13759"/>
                    <a:pt x="22129" y="12943"/>
                    <a:pt x="21046" y="12943"/>
                  </a:cubicBezTo>
                  <a:cubicBezTo>
                    <a:pt x="20986" y="12943"/>
                    <a:pt x="20927" y="12946"/>
                    <a:pt x="20870" y="12951"/>
                  </a:cubicBezTo>
                  <a:cubicBezTo>
                    <a:pt x="20853" y="12952"/>
                    <a:pt x="20835" y="12953"/>
                    <a:pt x="20818" y="12953"/>
                  </a:cubicBezTo>
                  <a:cubicBezTo>
                    <a:pt x="20351" y="12953"/>
                    <a:pt x="19961" y="12369"/>
                    <a:pt x="19918" y="11614"/>
                  </a:cubicBezTo>
                  <a:cubicBezTo>
                    <a:pt x="19709" y="8034"/>
                    <a:pt x="18923" y="1148"/>
                    <a:pt x="15971" y="171"/>
                  </a:cubicBezTo>
                  <a:cubicBezTo>
                    <a:pt x="15669" y="57"/>
                    <a:pt x="15351" y="1"/>
                    <a:pt x="15034" y="1"/>
                  </a:cubicBezTo>
                  <a:close/>
                </a:path>
              </a:pathLst>
            </a:custGeom>
            <a:solidFill>
              <a:srgbClr val="9A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09;p22">
              <a:extLst>
                <a:ext uri="{FF2B5EF4-FFF2-40B4-BE49-F238E27FC236}">
                  <a16:creationId xmlns:a16="http://schemas.microsoft.com/office/drawing/2014/main" id="{0F2E4E0C-7707-40A6-B5AA-9551AD2BB905}"/>
                </a:ext>
              </a:extLst>
            </p:cNvPr>
            <p:cNvSpPr/>
            <p:nvPr/>
          </p:nvSpPr>
          <p:spPr>
            <a:xfrm>
              <a:off x="7460448" y="4569994"/>
              <a:ext cx="258145" cy="1222627"/>
            </a:xfrm>
            <a:custGeom>
              <a:avLst/>
              <a:gdLst/>
              <a:ahLst/>
              <a:cxnLst/>
              <a:rect l="l" t="t" r="r" b="b"/>
              <a:pathLst>
                <a:path w="10906" h="51653" extrusionOk="0">
                  <a:moveTo>
                    <a:pt x="5689" y="0"/>
                  </a:moveTo>
                  <a:cubicBezTo>
                    <a:pt x="5311" y="0"/>
                    <a:pt x="5005" y="306"/>
                    <a:pt x="5005" y="684"/>
                  </a:cubicBezTo>
                  <a:lnTo>
                    <a:pt x="5005" y="9641"/>
                  </a:lnTo>
                  <a:lnTo>
                    <a:pt x="887" y="4890"/>
                  </a:lnTo>
                  <a:cubicBezTo>
                    <a:pt x="792" y="4786"/>
                    <a:pt x="663" y="4734"/>
                    <a:pt x="534" y="4734"/>
                  </a:cubicBezTo>
                  <a:cubicBezTo>
                    <a:pt x="422" y="4734"/>
                    <a:pt x="311" y="4773"/>
                    <a:pt x="221" y="4851"/>
                  </a:cubicBezTo>
                  <a:cubicBezTo>
                    <a:pt x="25" y="5020"/>
                    <a:pt x="0" y="5314"/>
                    <a:pt x="164" y="5516"/>
                  </a:cubicBezTo>
                  <a:lnTo>
                    <a:pt x="5005" y="11096"/>
                  </a:lnTo>
                  <a:lnTo>
                    <a:pt x="5005" y="21399"/>
                  </a:lnTo>
                  <a:lnTo>
                    <a:pt x="1156" y="16781"/>
                  </a:lnTo>
                  <a:cubicBezTo>
                    <a:pt x="1058" y="16653"/>
                    <a:pt x="909" y="16585"/>
                    <a:pt x="759" y="16585"/>
                  </a:cubicBezTo>
                  <a:cubicBezTo>
                    <a:pt x="647" y="16585"/>
                    <a:pt x="535" y="16622"/>
                    <a:pt x="442" y="16700"/>
                  </a:cubicBezTo>
                  <a:cubicBezTo>
                    <a:pt x="224" y="16881"/>
                    <a:pt x="203" y="17205"/>
                    <a:pt x="391" y="17416"/>
                  </a:cubicBezTo>
                  <a:lnTo>
                    <a:pt x="5005" y="22953"/>
                  </a:lnTo>
                  <a:lnTo>
                    <a:pt x="5005" y="50969"/>
                  </a:lnTo>
                  <a:cubicBezTo>
                    <a:pt x="5005" y="51347"/>
                    <a:pt x="5311" y="51652"/>
                    <a:pt x="5689" y="51652"/>
                  </a:cubicBezTo>
                  <a:cubicBezTo>
                    <a:pt x="6064" y="51652"/>
                    <a:pt x="6369" y="51347"/>
                    <a:pt x="6369" y="50969"/>
                  </a:cubicBezTo>
                  <a:lnTo>
                    <a:pt x="6369" y="21689"/>
                  </a:lnTo>
                  <a:lnTo>
                    <a:pt x="10730" y="16660"/>
                  </a:lnTo>
                  <a:cubicBezTo>
                    <a:pt x="10905" y="16461"/>
                    <a:pt x="10881" y="16158"/>
                    <a:pt x="10682" y="15986"/>
                  </a:cubicBezTo>
                  <a:cubicBezTo>
                    <a:pt x="10593" y="15908"/>
                    <a:pt x="10482" y="15869"/>
                    <a:pt x="10371" y="15869"/>
                  </a:cubicBezTo>
                  <a:cubicBezTo>
                    <a:pt x="10238" y="15869"/>
                    <a:pt x="10105" y="15925"/>
                    <a:pt x="10010" y="16034"/>
                  </a:cubicBezTo>
                  <a:lnTo>
                    <a:pt x="6372" y="20232"/>
                  </a:lnTo>
                  <a:lnTo>
                    <a:pt x="6372" y="11162"/>
                  </a:lnTo>
                  <a:lnTo>
                    <a:pt x="10733" y="6136"/>
                  </a:lnTo>
                  <a:cubicBezTo>
                    <a:pt x="10905" y="5937"/>
                    <a:pt x="10884" y="5634"/>
                    <a:pt x="10685" y="5462"/>
                  </a:cubicBezTo>
                  <a:cubicBezTo>
                    <a:pt x="10594" y="5384"/>
                    <a:pt x="10483" y="5345"/>
                    <a:pt x="10372" y="5345"/>
                  </a:cubicBezTo>
                  <a:cubicBezTo>
                    <a:pt x="10238" y="5345"/>
                    <a:pt x="10105" y="5401"/>
                    <a:pt x="10010" y="5510"/>
                  </a:cubicBezTo>
                  <a:lnTo>
                    <a:pt x="6372" y="9705"/>
                  </a:lnTo>
                  <a:lnTo>
                    <a:pt x="6372" y="684"/>
                  </a:lnTo>
                  <a:cubicBezTo>
                    <a:pt x="6372" y="306"/>
                    <a:pt x="6064" y="0"/>
                    <a:pt x="5689" y="0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710;p22">
            <a:extLst>
              <a:ext uri="{FF2B5EF4-FFF2-40B4-BE49-F238E27FC236}">
                <a16:creationId xmlns:a16="http://schemas.microsoft.com/office/drawing/2014/main" id="{EE708669-0CFE-441A-A6D4-3CF750AD212B}"/>
              </a:ext>
            </a:extLst>
          </p:cNvPr>
          <p:cNvGrpSpPr/>
          <p:nvPr/>
        </p:nvGrpSpPr>
        <p:grpSpPr>
          <a:xfrm>
            <a:off x="1657495" y="4493494"/>
            <a:ext cx="396455" cy="681696"/>
            <a:chOff x="3399597" y="3607763"/>
            <a:chExt cx="1081101" cy="1858934"/>
          </a:xfrm>
        </p:grpSpPr>
        <p:sp>
          <p:nvSpPr>
            <p:cNvPr id="26" name="Google Shape;711;p22">
              <a:extLst>
                <a:ext uri="{FF2B5EF4-FFF2-40B4-BE49-F238E27FC236}">
                  <a16:creationId xmlns:a16="http://schemas.microsoft.com/office/drawing/2014/main" id="{576824B1-FA94-4893-98B4-C794A053B7D4}"/>
                </a:ext>
              </a:extLst>
            </p:cNvPr>
            <p:cNvSpPr/>
            <p:nvPr/>
          </p:nvSpPr>
          <p:spPr>
            <a:xfrm>
              <a:off x="3399597" y="3607763"/>
              <a:ext cx="1081101" cy="1399756"/>
            </a:xfrm>
            <a:custGeom>
              <a:avLst/>
              <a:gdLst/>
              <a:ahLst/>
              <a:cxnLst/>
              <a:rect l="l" t="t" r="r" b="b"/>
              <a:pathLst>
                <a:path w="50643" h="65570" extrusionOk="0">
                  <a:moveTo>
                    <a:pt x="25739" y="0"/>
                  </a:moveTo>
                  <a:cubicBezTo>
                    <a:pt x="25667" y="0"/>
                    <a:pt x="25596" y="1"/>
                    <a:pt x="25524" y="2"/>
                  </a:cubicBezTo>
                  <a:cubicBezTo>
                    <a:pt x="16739" y="108"/>
                    <a:pt x="9629" y="6736"/>
                    <a:pt x="9590" y="14932"/>
                  </a:cubicBezTo>
                  <a:cubicBezTo>
                    <a:pt x="9587" y="15255"/>
                    <a:pt x="9596" y="15576"/>
                    <a:pt x="9617" y="15893"/>
                  </a:cubicBezTo>
                  <a:cubicBezTo>
                    <a:pt x="9901" y="20378"/>
                    <a:pt x="8519" y="24796"/>
                    <a:pt x="5613" y="28386"/>
                  </a:cubicBezTo>
                  <a:cubicBezTo>
                    <a:pt x="1930" y="32928"/>
                    <a:pt x="0" y="38765"/>
                    <a:pt x="759" y="45037"/>
                  </a:cubicBezTo>
                  <a:cubicBezTo>
                    <a:pt x="2044" y="55682"/>
                    <a:pt x="11153" y="64170"/>
                    <a:pt x="22612" y="65407"/>
                  </a:cubicBezTo>
                  <a:cubicBezTo>
                    <a:pt x="23621" y="65516"/>
                    <a:pt x="24620" y="65569"/>
                    <a:pt x="25606" y="65569"/>
                  </a:cubicBezTo>
                  <a:cubicBezTo>
                    <a:pt x="39363" y="65569"/>
                    <a:pt x="50550" y="55243"/>
                    <a:pt x="50615" y="42451"/>
                  </a:cubicBezTo>
                  <a:cubicBezTo>
                    <a:pt x="50642" y="36969"/>
                    <a:pt x="48622" y="31921"/>
                    <a:pt x="45220" y="27935"/>
                  </a:cubicBezTo>
                  <a:cubicBezTo>
                    <a:pt x="42550" y="24799"/>
                    <a:pt x="41240" y="20838"/>
                    <a:pt x="41772" y="16870"/>
                  </a:cubicBezTo>
                  <a:cubicBezTo>
                    <a:pt x="41872" y="16132"/>
                    <a:pt x="41912" y="15388"/>
                    <a:pt x="41893" y="14644"/>
                  </a:cubicBezTo>
                  <a:cubicBezTo>
                    <a:pt x="41689" y="6537"/>
                    <a:pt x="34447" y="0"/>
                    <a:pt x="25739" y="0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12;p22">
              <a:extLst>
                <a:ext uri="{FF2B5EF4-FFF2-40B4-BE49-F238E27FC236}">
                  <a16:creationId xmlns:a16="http://schemas.microsoft.com/office/drawing/2014/main" id="{DEB925F4-AAEA-440B-A31D-D65F9CBCFABA}"/>
                </a:ext>
              </a:extLst>
            </p:cNvPr>
            <p:cNvSpPr/>
            <p:nvPr/>
          </p:nvSpPr>
          <p:spPr>
            <a:xfrm>
              <a:off x="3727738" y="4146141"/>
              <a:ext cx="433141" cy="1320556"/>
            </a:xfrm>
            <a:custGeom>
              <a:avLst/>
              <a:gdLst/>
              <a:ahLst/>
              <a:cxnLst/>
              <a:rect l="l" t="t" r="r" b="b"/>
              <a:pathLst>
                <a:path w="20290" h="61860" extrusionOk="0">
                  <a:moveTo>
                    <a:pt x="10419" y="1"/>
                  </a:moveTo>
                  <a:cubicBezTo>
                    <a:pt x="9684" y="1"/>
                    <a:pt x="9082" y="595"/>
                    <a:pt x="9079" y="1334"/>
                  </a:cubicBezTo>
                  <a:lnTo>
                    <a:pt x="8973" y="23985"/>
                  </a:lnTo>
                  <a:lnTo>
                    <a:pt x="2520" y="16237"/>
                  </a:lnTo>
                  <a:cubicBezTo>
                    <a:pt x="2255" y="15928"/>
                    <a:pt x="1879" y="15770"/>
                    <a:pt x="1502" y="15770"/>
                  </a:cubicBezTo>
                  <a:cubicBezTo>
                    <a:pt x="1199" y="15770"/>
                    <a:pt x="895" y="15872"/>
                    <a:pt x="645" y="16080"/>
                  </a:cubicBezTo>
                  <a:cubicBezTo>
                    <a:pt x="82" y="16549"/>
                    <a:pt x="1" y="17380"/>
                    <a:pt x="460" y="17952"/>
                  </a:cubicBezTo>
                  <a:lnTo>
                    <a:pt x="8952" y="28149"/>
                  </a:lnTo>
                  <a:lnTo>
                    <a:pt x="8801" y="60513"/>
                  </a:lnTo>
                  <a:cubicBezTo>
                    <a:pt x="8798" y="61254"/>
                    <a:pt x="9397" y="61856"/>
                    <a:pt x="10135" y="61859"/>
                  </a:cubicBezTo>
                  <a:cubicBezTo>
                    <a:pt x="10138" y="61859"/>
                    <a:pt x="10142" y="61859"/>
                    <a:pt x="10146" y="61859"/>
                  </a:cubicBezTo>
                  <a:cubicBezTo>
                    <a:pt x="10882" y="61859"/>
                    <a:pt x="11477" y="61263"/>
                    <a:pt x="11480" y="60529"/>
                  </a:cubicBezTo>
                  <a:lnTo>
                    <a:pt x="11683" y="17846"/>
                  </a:lnTo>
                  <a:cubicBezTo>
                    <a:pt x="11864" y="17752"/>
                    <a:pt x="12025" y="17616"/>
                    <a:pt x="12146" y="17453"/>
                  </a:cubicBezTo>
                  <a:lnTo>
                    <a:pt x="19854" y="6959"/>
                  </a:lnTo>
                  <a:cubicBezTo>
                    <a:pt x="20290" y="6364"/>
                    <a:pt x="20163" y="5526"/>
                    <a:pt x="19567" y="5087"/>
                  </a:cubicBezTo>
                  <a:cubicBezTo>
                    <a:pt x="19328" y="4912"/>
                    <a:pt x="19050" y="4827"/>
                    <a:pt x="18774" y="4827"/>
                  </a:cubicBezTo>
                  <a:cubicBezTo>
                    <a:pt x="18362" y="4827"/>
                    <a:pt x="17956" y="5016"/>
                    <a:pt x="17695" y="5375"/>
                  </a:cubicBezTo>
                  <a:lnTo>
                    <a:pt x="11701" y="13531"/>
                  </a:lnTo>
                  <a:lnTo>
                    <a:pt x="11759" y="1347"/>
                  </a:lnTo>
                  <a:cubicBezTo>
                    <a:pt x="11762" y="609"/>
                    <a:pt x="11166" y="4"/>
                    <a:pt x="10425" y="1"/>
                  </a:cubicBezTo>
                  <a:cubicBezTo>
                    <a:pt x="10423" y="1"/>
                    <a:pt x="10421" y="1"/>
                    <a:pt x="10419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721;p22">
            <a:extLst>
              <a:ext uri="{FF2B5EF4-FFF2-40B4-BE49-F238E27FC236}">
                <a16:creationId xmlns:a16="http://schemas.microsoft.com/office/drawing/2014/main" id="{FEFE0A5E-80F6-4D92-82A2-2F17CA080335}"/>
              </a:ext>
            </a:extLst>
          </p:cNvPr>
          <p:cNvGrpSpPr/>
          <p:nvPr/>
        </p:nvGrpSpPr>
        <p:grpSpPr>
          <a:xfrm>
            <a:off x="6602226" y="4493712"/>
            <a:ext cx="514531" cy="664501"/>
            <a:chOff x="5605876" y="3606838"/>
            <a:chExt cx="1403087" cy="1812044"/>
          </a:xfrm>
        </p:grpSpPr>
        <p:sp>
          <p:nvSpPr>
            <p:cNvPr id="24" name="Google Shape;722;p22">
              <a:extLst>
                <a:ext uri="{FF2B5EF4-FFF2-40B4-BE49-F238E27FC236}">
                  <a16:creationId xmlns:a16="http://schemas.microsoft.com/office/drawing/2014/main" id="{EAEF9FDC-C505-4E89-AA3C-1AAD60E0F0A3}"/>
                </a:ext>
              </a:extLst>
            </p:cNvPr>
            <p:cNvSpPr/>
            <p:nvPr/>
          </p:nvSpPr>
          <p:spPr>
            <a:xfrm>
              <a:off x="5605876" y="3606838"/>
              <a:ext cx="1403087" cy="1442450"/>
            </a:xfrm>
            <a:custGeom>
              <a:avLst/>
              <a:gdLst/>
              <a:ahLst/>
              <a:cxnLst/>
              <a:rect l="l" t="t" r="r" b="b"/>
              <a:pathLst>
                <a:path w="59277" h="60940" extrusionOk="0">
                  <a:moveTo>
                    <a:pt x="29640" y="1"/>
                  </a:moveTo>
                  <a:cubicBezTo>
                    <a:pt x="29123" y="1"/>
                    <a:pt x="28607" y="58"/>
                    <a:pt x="28101" y="173"/>
                  </a:cubicBezTo>
                  <a:cubicBezTo>
                    <a:pt x="23244" y="1174"/>
                    <a:pt x="21952" y="8220"/>
                    <a:pt x="21608" y="11889"/>
                  </a:cubicBezTo>
                  <a:cubicBezTo>
                    <a:pt x="21535" y="12662"/>
                    <a:pt x="20893" y="13258"/>
                    <a:pt x="20125" y="13258"/>
                  </a:cubicBezTo>
                  <a:cubicBezTo>
                    <a:pt x="20097" y="13258"/>
                    <a:pt x="20069" y="13257"/>
                    <a:pt x="20041" y="13256"/>
                  </a:cubicBezTo>
                  <a:cubicBezTo>
                    <a:pt x="19950" y="13250"/>
                    <a:pt x="19855" y="13248"/>
                    <a:pt x="19758" y="13248"/>
                  </a:cubicBezTo>
                  <a:cubicBezTo>
                    <a:pt x="17978" y="13248"/>
                    <a:pt x="15247" y="14083"/>
                    <a:pt x="13675" y="15654"/>
                  </a:cubicBezTo>
                  <a:cubicBezTo>
                    <a:pt x="11377" y="17952"/>
                    <a:pt x="11613" y="24475"/>
                    <a:pt x="11900" y="27762"/>
                  </a:cubicBezTo>
                  <a:cubicBezTo>
                    <a:pt x="11978" y="28661"/>
                    <a:pt x="11253" y="29389"/>
                    <a:pt x="10353" y="29389"/>
                  </a:cubicBezTo>
                  <a:cubicBezTo>
                    <a:pt x="10348" y="29389"/>
                    <a:pt x="10342" y="29389"/>
                    <a:pt x="10337" y="29389"/>
                  </a:cubicBezTo>
                  <a:cubicBezTo>
                    <a:pt x="10321" y="29389"/>
                    <a:pt x="10305" y="29389"/>
                    <a:pt x="10290" y="29389"/>
                  </a:cubicBezTo>
                  <a:cubicBezTo>
                    <a:pt x="7014" y="29389"/>
                    <a:pt x="5867" y="32831"/>
                    <a:pt x="5867" y="32831"/>
                  </a:cubicBezTo>
                  <a:cubicBezTo>
                    <a:pt x="0" y="46025"/>
                    <a:pt x="25796" y="59222"/>
                    <a:pt x="28975" y="60786"/>
                  </a:cubicBezTo>
                  <a:cubicBezTo>
                    <a:pt x="29180" y="60888"/>
                    <a:pt x="29407" y="60940"/>
                    <a:pt x="29640" y="60940"/>
                  </a:cubicBezTo>
                  <a:cubicBezTo>
                    <a:pt x="29870" y="60940"/>
                    <a:pt x="30099" y="60888"/>
                    <a:pt x="30305" y="60786"/>
                  </a:cubicBezTo>
                  <a:cubicBezTo>
                    <a:pt x="33480" y="59222"/>
                    <a:pt x="59276" y="46025"/>
                    <a:pt x="53412" y="32831"/>
                  </a:cubicBezTo>
                  <a:cubicBezTo>
                    <a:pt x="53412" y="32831"/>
                    <a:pt x="52264" y="29389"/>
                    <a:pt x="48986" y="29389"/>
                  </a:cubicBezTo>
                  <a:cubicBezTo>
                    <a:pt x="48972" y="29389"/>
                    <a:pt x="48957" y="29389"/>
                    <a:pt x="48943" y="29389"/>
                  </a:cubicBezTo>
                  <a:cubicBezTo>
                    <a:pt x="48937" y="29389"/>
                    <a:pt x="48932" y="29389"/>
                    <a:pt x="48926" y="29389"/>
                  </a:cubicBezTo>
                  <a:cubicBezTo>
                    <a:pt x="48027" y="29389"/>
                    <a:pt x="47301" y="28661"/>
                    <a:pt x="47379" y="27762"/>
                  </a:cubicBezTo>
                  <a:cubicBezTo>
                    <a:pt x="47664" y="24475"/>
                    <a:pt x="47903" y="17952"/>
                    <a:pt x="45604" y="15654"/>
                  </a:cubicBezTo>
                  <a:cubicBezTo>
                    <a:pt x="44033" y="14083"/>
                    <a:pt x="41301" y="13248"/>
                    <a:pt x="39519" y="13248"/>
                  </a:cubicBezTo>
                  <a:cubicBezTo>
                    <a:pt x="39422" y="13248"/>
                    <a:pt x="39327" y="13250"/>
                    <a:pt x="39235" y="13256"/>
                  </a:cubicBezTo>
                  <a:cubicBezTo>
                    <a:pt x="39207" y="13257"/>
                    <a:pt x="39179" y="13258"/>
                    <a:pt x="39152" y="13258"/>
                  </a:cubicBezTo>
                  <a:cubicBezTo>
                    <a:pt x="38387" y="13258"/>
                    <a:pt x="37745" y="12662"/>
                    <a:pt x="37672" y="11889"/>
                  </a:cubicBezTo>
                  <a:cubicBezTo>
                    <a:pt x="37327" y="8223"/>
                    <a:pt x="36036" y="1174"/>
                    <a:pt x="31179" y="173"/>
                  </a:cubicBezTo>
                  <a:cubicBezTo>
                    <a:pt x="30673" y="58"/>
                    <a:pt x="30156" y="1"/>
                    <a:pt x="29640" y="1"/>
                  </a:cubicBezTo>
                  <a:close/>
                </a:path>
              </a:pathLst>
            </a:custGeom>
            <a:solidFill>
              <a:srgbClr val="FFC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23;p22">
              <a:extLst>
                <a:ext uri="{FF2B5EF4-FFF2-40B4-BE49-F238E27FC236}">
                  <a16:creationId xmlns:a16="http://schemas.microsoft.com/office/drawing/2014/main" id="{B3BDA248-A866-417D-9142-3207D6117DCE}"/>
                </a:ext>
              </a:extLst>
            </p:cNvPr>
            <p:cNvSpPr/>
            <p:nvPr/>
          </p:nvSpPr>
          <p:spPr>
            <a:xfrm>
              <a:off x="6112475" y="4051230"/>
              <a:ext cx="410248" cy="1367653"/>
            </a:xfrm>
            <a:custGeom>
              <a:avLst/>
              <a:gdLst/>
              <a:ahLst/>
              <a:cxnLst/>
              <a:rect l="l" t="t" r="r" b="b"/>
              <a:pathLst>
                <a:path w="17332" h="57780" extrusionOk="0">
                  <a:moveTo>
                    <a:pt x="8670" y="1"/>
                  </a:moveTo>
                  <a:cubicBezTo>
                    <a:pt x="8241" y="1"/>
                    <a:pt x="7896" y="351"/>
                    <a:pt x="7908" y="781"/>
                  </a:cubicBezTo>
                  <a:lnTo>
                    <a:pt x="7908" y="23658"/>
                  </a:lnTo>
                  <a:lnTo>
                    <a:pt x="1449" y="15907"/>
                  </a:lnTo>
                  <a:cubicBezTo>
                    <a:pt x="1297" y="15722"/>
                    <a:pt x="1077" y="15626"/>
                    <a:pt x="855" y="15626"/>
                  </a:cubicBezTo>
                  <a:cubicBezTo>
                    <a:pt x="682" y="15626"/>
                    <a:pt x="509" y="15684"/>
                    <a:pt x="366" y="15802"/>
                  </a:cubicBezTo>
                  <a:cubicBezTo>
                    <a:pt x="39" y="16074"/>
                    <a:pt x="0" y="16561"/>
                    <a:pt x="275" y="16884"/>
                  </a:cubicBezTo>
                  <a:lnTo>
                    <a:pt x="7908" y="26041"/>
                  </a:lnTo>
                  <a:lnTo>
                    <a:pt x="7908" y="56999"/>
                  </a:lnTo>
                  <a:cubicBezTo>
                    <a:pt x="7896" y="57426"/>
                    <a:pt x="8241" y="57779"/>
                    <a:pt x="8670" y="57779"/>
                  </a:cubicBezTo>
                  <a:cubicBezTo>
                    <a:pt x="9097" y="57779"/>
                    <a:pt x="9441" y="57426"/>
                    <a:pt x="9432" y="56999"/>
                  </a:cubicBezTo>
                  <a:lnTo>
                    <a:pt x="9432" y="19440"/>
                  </a:lnTo>
                  <a:lnTo>
                    <a:pt x="17053" y="10651"/>
                  </a:lnTo>
                  <a:cubicBezTo>
                    <a:pt x="17331" y="10334"/>
                    <a:pt x="17295" y="9853"/>
                    <a:pt x="16978" y="9575"/>
                  </a:cubicBezTo>
                  <a:cubicBezTo>
                    <a:pt x="16833" y="9450"/>
                    <a:pt x="16655" y="9389"/>
                    <a:pt x="16477" y="9389"/>
                  </a:cubicBezTo>
                  <a:cubicBezTo>
                    <a:pt x="16264" y="9389"/>
                    <a:pt x="16051" y="9477"/>
                    <a:pt x="15901" y="9651"/>
                  </a:cubicBezTo>
                  <a:lnTo>
                    <a:pt x="9432" y="17111"/>
                  </a:lnTo>
                  <a:lnTo>
                    <a:pt x="9432" y="781"/>
                  </a:lnTo>
                  <a:cubicBezTo>
                    <a:pt x="9441" y="351"/>
                    <a:pt x="9097" y="1"/>
                    <a:pt x="8670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728;p22">
            <a:extLst>
              <a:ext uri="{FF2B5EF4-FFF2-40B4-BE49-F238E27FC236}">
                <a16:creationId xmlns:a16="http://schemas.microsoft.com/office/drawing/2014/main" id="{D49A58DE-CAF0-4E52-89FC-0A7D92FA1222}"/>
              </a:ext>
            </a:extLst>
          </p:cNvPr>
          <p:cNvGrpSpPr/>
          <p:nvPr/>
        </p:nvGrpSpPr>
        <p:grpSpPr>
          <a:xfrm>
            <a:off x="167392" y="4281218"/>
            <a:ext cx="679100" cy="901222"/>
            <a:chOff x="1231043" y="3326737"/>
            <a:chExt cx="1851853" cy="2457564"/>
          </a:xfrm>
        </p:grpSpPr>
        <p:sp>
          <p:nvSpPr>
            <p:cNvPr id="20" name="Google Shape;729;p22">
              <a:extLst>
                <a:ext uri="{FF2B5EF4-FFF2-40B4-BE49-F238E27FC236}">
                  <a16:creationId xmlns:a16="http://schemas.microsoft.com/office/drawing/2014/main" id="{77094F5D-9D94-474F-AB8A-50A13A85B2D5}"/>
                </a:ext>
              </a:extLst>
            </p:cNvPr>
            <p:cNvSpPr/>
            <p:nvPr/>
          </p:nvSpPr>
          <p:spPr>
            <a:xfrm>
              <a:off x="1231043" y="3326737"/>
              <a:ext cx="1851853" cy="1904112"/>
            </a:xfrm>
            <a:custGeom>
              <a:avLst/>
              <a:gdLst/>
              <a:ahLst/>
              <a:cxnLst/>
              <a:rect l="l" t="t" r="r" b="b"/>
              <a:pathLst>
                <a:path w="86748" h="89196" extrusionOk="0">
                  <a:moveTo>
                    <a:pt x="43054" y="1"/>
                  </a:moveTo>
                  <a:cubicBezTo>
                    <a:pt x="42402" y="1"/>
                    <a:pt x="41751" y="88"/>
                    <a:pt x="41123" y="262"/>
                  </a:cubicBezTo>
                  <a:cubicBezTo>
                    <a:pt x="34016" y="1728"/>
                    <a:pt x="32123" y="12041"/>
                    <a:pt x="31621" y="17405"/>
                  </a:cubicBezTo>
                  <a:cubicBezTo>
                    <a:pt x="31513" y="18538"/>
                    <a:pt x="30574" y="19411"/>
                    <a:pt x="29452" y="19411"/>
                  </a:cubicBezTo>
                  <a:cubicBezTo>
                    <a:pt x="29411" y="19411"/>
                    <a:pt x="29370" y="19410"/>
                    <a:pt x="29329" y="19407"/>
                  </a:cubicBezTo>
                  <a:cubicBezTo>
                    <a:pt x="29192" y="19400"/>
                    <a:pt x="29051" y="19396"/>
                    <a:pt x="28905" y="19396"/>
                  </a:cubicBezTo>
                  <a:cubicBezTo>
                    <a:pt x="26301" y="19396"/>
                    <a:pt x="22308" y="20621"/>
                    <a:pt x="20011" y="22918"/>
                  </a:cubicBezTo>
                  <a:cubicBezTo>
                    <a:pt x="16648" y="26278"/>
                    <a:pt x="16996" y="35825"/>
                    <a:pt x="17414" y="40637"/>
                  </a:cubicBezTo>
                  <a:cubicBezTo>
                    <a:pt x="17531" y="41954"/>
                    <a:pt x="16467" y="43020"/>
                    <a:pt x="15150" y="43020"/>
                  </a:cubicBezTo>
                  <a:cubicBezTo>
                    <a:pt x="15142" y="43020"/>
                    <a:pt x="15135" y="43020"/>
                    <a:pt x="15127" y="43020"/>
                  </a:cubicBezTo>
                  <a:cubicBezTo>
                    <a:pt x="15104" y="43020"/>
                    <a:pt x="15081" y="43019"/>
                    <a:pt x="15059" y="43019"/>
                  </a:cubicBezTo>
                  <a:cubicBezTo>
                    <a:pt x="10264" y="43019"/>
                    <a:pt x="8583" y="48058"/>
                    <a:pt x="8583" y="48058"/>
                  </a:cubicBezTo>
                  <a:cubicBezTo>
                    <a:pt x="1" y="67367"/>
                    <a:pt x="37751" y="86679"/>
                    <a:pt x="42399" y="88968"/>
                  </a:cubicBezTo>
                  <a:cubicBezTo>
                    <a:pt x="42704" y="89116"/>
                    <a:pt x="43037" y="89195"/>
                    <a:pt x="43376" y="89195"/>
                  </a:cubicBezTo>
                  <a:cubicBezTo>
                    <a:pt x="43714" y="89195"/>
                    <a:pt x="44047" y="89116"/>
                    <a:pt x="44349" y="88968"/>
                  </a:cubicBezTo>
                  <a:cubicBezTo>
                    <a:pt x="48998" y="86679"/>
                    <a:pt x="86748" y="67367"/>
                    <a:pt x="78165" y="48058"/>
                  </a:cubicBezTo>
                  <a:cubicBezTo>
                    <a:pt x="78165" y="48058"/>
                    <a:pt x="76488" y="43019"/>
                    <a:pt x="71693" y="43019"/>
                  </a:cubicBezTo>
                  <a:cubicBezTo>
                    <a:pt x="71670" y="43019"/>
                    <a:pt x="71647" y="43020"/>
                    <a:pt x="71624" y="43020"/>
                  </a:cubicBezTo>
                  <a:cubicBezTo>
                    <a:pt x="71617" y="43020"/>
                    <a:pt x="71609" y="43020"/>
                    <a:pt x="71602" y="43020"/>
                  </a:cubicBezTo>
                  <a:cubicBezTo>
                    <a:pt x="70282" y="43020"/>
                    <a:pt x="69224" y="41954"/>
                    <a:pt x="69335" y="40637"/>
                  </a:cubicBezTo>
                  <a:cubicBezTo>
                    <a:pt x="69755" y="35825"/>
                    <a:pt x="70103" y="26278"/>
                    <a:pt x="66740" y="22918"/>
                  </a:cubicBezTo>
                  <a:cubicBezTo>
                    <a:pt x="64443" y="20621"/>
                    <a:pt x="60448" y="19396"/>
                    <a:pt x="57843" y="19396"/>
                  </a:cubicBezTo>
                  <a:cubicBezTo>
                    <a:pt x="57697" y="19396"/>
                    <a:pt x="57556" y="19400"/>
                    <a:pt x="57420" y="19407"/>
                  </a:cubicBezTo>
                  <a:cubicBezTo>
                    <a:pt x="57379" y="19410"/>
                    <a:pt x="57338" y="19411"/>
                    <a:pt x="57297" y="19411"/>
                  </a:cubicBezTo>
                  <a:cubicBezTo>
                    <a:pt x="56174" y="19411"/>
                    <a:pt x="55236" y="18535"/>
                    <a:pt x="55130" y="17405"/>
                  </a:cubicBezTo>
                  <a:cubicBezTo>
                    <a:pt x="54625" y="12041"/>
                    <a:pt x="52735" y="1728"/>
                    <a:pt x="45629" y="262"/>
                  </a:cubicBezTo>
                  <a:cubicBezTo>
                    <a:pt x="44997" y="88"/>
                    <a:pt x="44348" y="1"/>
                    <a:pt x="43697" y="1"/>
                  </a:cubicBezTo>
                  <a:cubicBezTo>
                    <a:pt x="43590" y="1"/>
                    <a:pt x="43483" y="3"/>
                    <a:pt x="43376" y="8"/>
                  </a:cubicBezTo>
                  <a:cubicBezTo>
                    <a:pt x="43269" y="3"/>
                    <a:pt x="43162" y="1"/>
                    <a:pt x="43054" y="1"/>
                  </a:cubicBezTo>
                  <a:close/>
                </a:path>
              </a:pathLst>
            </a:custGeom>
            <a:solidFill>
              <a:srgbClr val="FFC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30;p22">
              <a:extLst>
                <a:ext uri="{FF2B5EF4-FFF2-40B4-BE49-F238E27FC236}">
                  <a16:creationId xmlns:a16="http://schemas.microsoft.com/office/drawing/2014/main" id="{4005F292-C35D-4A00-AEEF-CA01FDB158BB}"/>
                </a:ext>
              </a:extLst>
            </p:cNvPr>
            <p:cNvSpPr/>
            <p:nvPr/>
          </p:nvSpPr>
          <p:spPr>
            <a:xfrm>
              <a:off x="1899813" y="3980288"/>
              <a:ext cx="541266" cy="1804013"/>
            </a:xfrm>
            <a:custGeom>
              <a:avLst/>
              <a:gdLst/>
              <a:ahLst/>
              <a:cxnLst/>
              <a:rect l="l" t="t" r="r" b="b"/>
              <a:pathLst>
                <a:path w="25355" h="84507" extrusionOk="0">
                  <a:moveTo>
                    <a:pt x="12681" y="1"/>
                  </a:moveTo>
                  <a:cubicBezTo>
                    <a:pt x="12064" y="1"/>
                    <a:pt x="11565" y="500"/>
                    <a:pt x="11565" y="1117"/>
                  </a:cubicBezTo>
                  <a:lnTo>
                    <a:pt x="11565" y="34600"/>
                  </a:lnTo>
                  <a:lnTo>
                    <a:pt x="2111" y="23256"/>
                  </a:lnTo>
                  <a:cubicBezTo>
                    <a:pt x="1890" y="22990"/>
                    <a:pt x="1571" y="22854"/>
                    <a:pt x="1251" y="22854"/>
                  </a:cubicBezTo>
                  <a:cubicBezTo>
                    <a:pt x="999" y="22854"/>
                    <a:pt x="746" y="22938"/>
                    <a:pt x="539" y="23111"/>
                  </a:cubicBezTo>
                  <a:cubicBezTo>
                    <a:pt x="64" y="23507"/>
                    <a:pt x="1" y="24212"/>
                    <a:pt x="397" y="24687"/>
                  </a:cubicBezTo>
                  <a:lnTo>
                    <a:pt x="11565" y="38087"/>
                  </a:lnTo>
                  <a:lnTo>
                    <a:pt x="11565" y="83391"/>
                  </a:lnTo>
                  <a:cubicBezTo>
                    <a:pt x="11565" y="84008"/>
                    <a:pt x="12064" y="84507"/>
                    <a:pt x="12681" y="84507"/>
                  </a:cubicBezTo>
                  <a:cubicBezTo>
                    <a:pt x="13295" y="84507"/>
                    <a:pt x="13797" y="84008"/>
                    <a:pt x="13797" y="83391"/>
                  </a:cubicBezTo>
                  <a:lnTo>
                    <a:pt x="13797" y="28419"/>
                  </a:lnTo>
                  <a:lnTo>
                    <a:pt x="24950" y="15560"/>
                  </a:lnTo>
                  <a:cubicBezTo>
                    <a:pt x="25355" y="15094"/>
                    <a:pt x="25303" y="14390"/>
                    <a:pt x="24838" y="13984"/>
                  </a:cubicBezTo>
                  <a:cubicBezTo>
                    <a:pt x="24627" y="13801"/>
                    <a:pt x="24367" y="13711"/>
                    <a:pt x="24109" y="13711"/>
                  </a:cubicBezTo>
                  <a:cubicBezTo>
                    <a:pt x="23796" y="13711"/>
                    <a:pt x="23485" y="13843"/>
                    <a:pt x="23265" y="14099"/>
                  </a:cubicBezTo>
                  <a:lnTo>
                    <a:pt x="13797" y="25013"/>
                  </a:lnTo>
                  <a:lnTo>
                    <a:pt x="13797" y="1117"/>
                  </a:lnTo>
                  <a:cubicBezTo>
                    <a:pt x="13797" y="500"/>
                    <a:pt x="13298" y="1"/>
                    <a:pt x="12681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4" name="Image 33">
            <a:extLst>
              <a:ext uri="{FF2B5EF4-FFF2-40B4-BE49-F238E27FC236}">
                <a16:creationId xmlns:a16="http://schemas.microsoft.com/office/drawing/2014/main" id="{85E3C3CB-8F58-565A-1557-C9846624C95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83" y="952092"/>
            <a:ext cx="2974675" cy="2747645"/>
          </a:xfrm>
          <a:prstGeom prst="rect">
            <a:avLst/>
          </a:prstGeom>
        </p:spPr>
      </p:pic>
      <p:sp>
        <p:nvSpPr>
          <p:cNvPr id="6" name="Organigramme : Alternative 5">
            <a:extLst>
              <a:ext uri="{FF2B5EF4-FFF2-40B4-BE49-F238E27FC236}">
                <a16:creationId xmlns:a16="http://schemas.microsoft.com/office/drawing/2014/main" id="{4716847F-8665-AE34-1A99-EE5FE3FF7792}"/>
              </a:ext>
            </a:extLst>
          </p:cNvPr>
          <p:cNvSpPr/>
          <p:nvPr/>
        </p:nvSpPr>
        <p:spPr>
          <a:xfrm>
            <a:off x="2770905" y="874026"/>
            <a:ext cx="4017098" cy="811899"/>
          </a:xfrm>
          <a:prstGeom prst="flowChartAlternateProcess">
            <a:avLst/>
          </a:prstGeom>
          <a:noFill/>
          <a:ln>
            <a:solidFill>
              <a:srgbClr val="489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Réglage consigne de température</a:t>
            </a:r>
          </a:p>
          <a:p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Arrêt ventilation en inoccupation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24E6198-3F74-1236-E5CC-34FFE02398CF}"/>
              </a:ext>
            </a:extLst>
          </p:cNvPr>
          <p:cNvSpPr txBox="1"/>
          <p:nvPr/>
        </p:nvSpPr>
        <p:spPr>
          <a:xfrm>
            <a:off x="5889808" y="1045857"/>
            <a:ext cx="88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489FAA"/>
                </a:solidFill>
              </a:rPr>
              <a:t>55 %</a:t>
            </a:r>
          </a:p>
        </p:txBody>
      </p:sp>
    </p:spTree>
    <p:extLst>
      <p:ext uri="{BB962C8B-B14F-4D97-AF65-F5344CB8AC3E}">
        <p14:creationId xmlns:p14="http://schemas.microsoft.com/office/powerpoint/2010/main" val="1916129521"/>
      </p:ext>
    </p:extLst>
  </p:cSld>
  <p:clrMapOvr>
    <a:masterClrMapping/>
  </p:clrMapOvr>
</p:sld>
</file>

<file path=ppt/theme/theme1.xml><?xml version="1.0" encoding="utf-8"?>
<a:theme xmlns:a="http://schemas.openxmlformats.org/drawingml/2006/main" name="Real Estate Marketing Plan ">
  <a:themeElements>
    <a:clrScheme name="Personnalisé 2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416d710-7812-43fb-87d0-81baa9c130e4">
      <UserInfo>
        <DisplayName/>
        <AccountId xsi:nil="true"/>
        <AccountType/>
      </UserInfo>
    </SharedWithUsers>
    <TaxCatchAll xmlns="a416d710-7812-43fb-87d0-81baa9c130e4" xsi:nil="true"/>
    <lcf76f155ced4ddcb4097134ff3c332f xmlns="b2d74e73-4532-44d3-9aff-e0c4e9633b9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7F955D77F37743A5F60BCCCC23A0A6" ma:contentTypeVersion="14" ma:contentTypeDescription="Crée un document." ma:contentTypeScope="" ma:versionID="846488a232337856702497bccac7d711">
  <xsd:schema xmlns:xsd="http://www.w3.org/2001/XMLSchema" xmlns:xs="http://www.w3.org/2001/XMLSchema" xmlns:p="http://schemas.microsoft.com/office/2006/metadata/properties" xmlns:ns2="b2d74e73-4532-44d3-9aff-e0c4e9633b90" xmlns:ns3="a416d710-7812-43fb-87d0-81baa9c130e4" targetNamespace="http://schemas.microsoft.com/office/2006/metadata/properties" ma:root="true" ma:fieldsID="1d0736410e37fc9f03fdae8a525e7d36" ns2:_="" ns3:_="">
    <xsd:import namespace="b2d74e73-4532-44d3-9aff-e0c4e9633b90"/>
    <xsd:import namespace="a416d710-7812-43fb-87d0-81baa9c130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d74e73-4532-44d3-9aff-e0c4e9633b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a2500398-4330-4d78-8061-0d2f0435ee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16d710-7812-43fb-87d0-81baa9c130e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4635f89-c712-42f1-9d75-fda5b7e47348}" ma:internalName="TaxCatchAll" ma:showField="CatchAllData" ma:web="a416d710-7812-43fb-87d0-81baa9c130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84FD31-0986-42D4-B85D-BF2A5C7075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6E572C-3328-4DA0-B702-83FB87AECF78}">
  <ds:schemaRefs>
    <ds:schemaRef ds:uri="http://purl.org/dc/elements/1.1/"/>
    <ds:schemaRef ds:uri="a416d710-7812-43fb-87d0-81baa9c130e4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b2d74e73-4532-44d3-9aff-e0c4e9633b90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62F76AA-4D68-4937-B81F-46DC5E8EF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d74e73-4532-44d3-9aff-e0c4e9633b90"/>
    <ds:schemaRef ds:uri="a416d710-7812-43fb-87d0-81baa9c130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Thème2</Template>
  <TotalTime>0</TotalTime>
  <Words>901</Words>
  <Application>Microsoft Office PowerPoint</Application>
  <PresentationFormat>Affichage à l'écran (16:9)</PresentationFormat>
  <Paragraphs>260</Paragraphs>
  <Slides>20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Squada One</vt:lpstr>
      <vt:lpstr>EB Garamond</vt:lpstr>
      <vt:lpstr>Montserrat ExtraBold</vt:lpstr>
      <vt:lpstr>Arial</vt:lpstr>
      <vt:lpstr>Segoe UI</vt:lpstr>
      <vt:lpstr>Real Estate Marketing Plan </vt:lpstr>
      <vt:lpstr>Sobriété Énergétique Nîmes Métropole </vt:lpstr>
      <vt:lpstr>Contexte énergétique financier</vt:lpstr>
      <vt:lpstr>Contexte énergétique financier</vt:lpstr>
      <vt:lpstr>Contexte énergétique financier</vt:lpstr>
      <vt:lpstr>Exemple</vt:lpstr>
      <vt:lpstr>Exemple</vt:lpstr>
      <vt:lpstr>Sobriété et efficacité énergétique</vt:lpstr>
      <vt:lpstr>Gisement économie Collectivités</vt:lpstr>
      <vt:lpstr>Gisement économie Collectivités</vt:lpstr>
      <vt:lpstr>Gisement économie Collectivités</vt:lpstr>
      <vt:lpstr>Plan de Sobriété énergétique Nîmes Métropole</vt:lpstr>
      <vt:lpstr>Des Engagements communs</vt:lpstr>
      <vt:lpstr>Des Engagements communs</vt:lpstr>
      <vt:lpstr>Des Engagements communs</vt:lpstr>
      <vt:lpstr>Des Engagements communs</vt:lpstr>
      <vt:lpstr>Plan de Sobriété: Exemple</vt:lpstr>
      <vt:lpstr>Sobriété énergétique: Préconisations</vt:lpstr>
      <vt:lpstr>Sobriété énergétique: Préconisations</vt:lpstr>
      <vt:lpstr>Sobriété énergétique: Préconisations</vt:lpstr>
      <vt:lpstr>Guides de Sobriété énergétique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2022-11-07T12:02:40Z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0x010100947F955D77F37743A5F60BCCCC23A0A6</vt:lpwstr>
  </property>
  <property fmtid="{D5CDD505-2E9C-101B-9397-08002B2CF9AE}" pid="4" name="ComplianceAssetId">
    <vt:lpwstr/>
  </property>
  <property fmtid="{D5CDD505-2E9C-101B-9397-08002B2CF9AE}" pid="5" name="_ExtendedDescription">
    <vt:lpwstr/>
  </property>
</Properties>
</file>